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79" r:id="rId5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4FF"/>
    <a:srgbClr val="47D1BA"/>
    <a:srgbClr val="0F6B61"/>
    <a:srgbClr val="007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CDD717-E65F-4DF9-AE07-2E9E5FE91557}" v="1" dt="2025-09-29T19:18:38.4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8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a Culleton" userId="34274270-fbd3-49e7-b697-dc2c69877e04" providerId="ADAL" clId="{82D95FF8-D87D-4753-93B8-26FBC5D1D976}"/>
    <pc:docChg chg="undo custSel addSld delSld modSld">
      <pc:chgData name="Angela Culleton" userId="34274270-fbd3-49e7-b697-dc2c69877e04" providerId="ADAL" clId="{82D95FF8-D87D-4753-93B8-26FBC5D1D976}" dt="2025-09-24T10:39:55.192" v="1305" actId="2085"/>
      <pc:docMkLst>
        <pc:docMk/>
      </pc:docMkLst>
      <pc:sldChg chg="addSp delSp modSp mod">
        <pc:chgData name="Angela Culleton" userId="34274270-fbd3-49e7-b697-dc2c69877e04" providerId="ADAL" clId="{82D95FF8-D87D-4753-93B8-26FBC5D1D976}" dt="2025-09-24T10:39:55.192" v="1305" actId="2085"/>
        <pc:sldMkLst>
          <pc:docMk/>
          <pc:sldMk cId="4034734957" sldId="279"/>
        </pc:sldMkLst>
        <pc:graphicFrameChg chg="add mod modGraphic">
          <ac:chgData name="Angela Culleton" userId="34274270-fbd3-49e7-b697-dc2c69877e04" providerId="ADAL" clId="{82D95FF8-D87D-4753-93B8-26FBC5D1D976}" dt="2025-09-02T14:16:01.274" v="983" actId="207"/>
          <ac:graphicFrameMkLst>
            <pc:docMk/>
            <pc:sldMk cId="4034734957" sldId="279"/>
            <ac:graphicFrameMk id="2" creationId="{00DBE282-8303-7519-0B99-2D627BFD998D}"/>
          </ac:graphicFrameMkLst>
        </pc:graphicFrameChg>
        <pc:graphicFrameChg chg="mod modGraphic">
          <ac:chgData name="Angela Culleton" userId="34274270-fbd3-49e7-b697-dc2c69877e04" providerId="ADAL" clId="{82D95FF8-D87D-4753-93B8-26FBC5D1D976}" dt="2025-09-24T10:39:55.192" v="1305" actId="2085"/>
          <ac:graphicFrameMkLst>
            <pc:docMk/>
            <pc:sldMk cId="4034734957" sldId="279"/>
            <ac:graphicFrameMk id="3" creationId="{FBCB1E93-49DB-ADAA-6870-B6DEDDED0BCF}"/>
          </ac:graphicFrameMkLst>
        </pc:graphicFrameChg>
        <pc:graphicFrameChg chg="add mod modGraphic">
          <ac:chgData name="Angela Culleton" userId="34274270-fbd3-49e7-b697-dc2c69877e04" providerId="ADAL" clId="{82D95FF8-D87D-4753-93B8-26FBC5D1D976}" dt="2025-09-02T14:14:25.859" v="958" actId="572"/>
          <ac:graphicFrameMkLst>
            <pc:docMk/>
            <pc:sldMk cId="4034734957" sldId="279"/>
            <ac:graphicFrameMk id="5" creationId="{A6901111-E57B-DD1C-3C9F-8BACD66B7D8C}"/>
          </ac:graphicFrameMkLst>
        </pc:graphicFrameChg>
        <pc:graphicFrameChg chg="mod modGraphic">
          <ac:chgData name="Angela Culleton" userId="34274270-fbd3-49e7-b697-dc2c69877e04" providerId="ADAL" clId="{82D95FF8-D87D-4753-93B8-26FBC5D1D976}" dt="2025-09-02T14:15:53.611" v="981" actId="207"/>
          <ac:graphicFrameMkLst>
            <pc:docMk/>
            <pc:sldMk cId="4034734957" sldId="279"/>
            <ac:graphicFrameMk id="6" creationId="{C974AABE-2B1D-8A09-AC94-205B5F6CB470}"/>
          </ac:graphicFrameMkLst>
        </pc:graphicFrameChg>
        <pc:graphicFrameChg chg="mod modGraphic">
          <ac:chgData name="Angela Culleton" userId="34274270-fbd3-49e7-b697-dc2c69877e04" providerId="ADAL" clId="{82D95FF8-D87D-4753-93B8-26FBC5D1D976}" dt="2025-09-02T12:30:22.920" v="804" actId="1076"/>
          <ac:graphicFrameMkLst>
            <pc:docMk/>
            <pc:sldMk cId="4034734957" sldId="279"/>
            <ac:graphicFrameMk id="9" creationId="{1A8DCEEC-20E1-E936-5E17-9E2F82D3AA0F}"/>
          </ac:graphicFrameMkLst>
        </pc:graphicFrameChg>
        <pc:graphicFrameChg chg="add mod modGraphic">
          <ac:chgData name="Angela Culleton" userId="34274270-fbd3-49e7-b697-dc2c69877e04" providerId="ADAL" clId="{82D95FF8-D87D-4753-93B8-26FBC5D1D976}" dt="2025-09-02T14:15:58.009" v="982" actId="207"/>
          <ac:graphicFrameMkLst>
            <pc:docMk/>
            <pc:sldMk cId="4034734957" sldId="279"/>
            <ac:graphicFrameMk id="12" creationId="{13552479-9DF2-A7DF-51F6-68251ACF2668}"/>
          </ac:graphicFrameMkLst>
        </pc:graphicFrameChg>
        <pc:graphicFrameChg chg="mod modGraphic">
          <ac:chgData name="Angela Culleton" userId="34274270-fbd3-49e7-b697-dc2c69877e04" providerId="ADAL" clId="{82D95FF8-D87D-4753-93B8-26FBC5D1D976}" dt="2025-09-02T12:30:26.567" v="805" actId="1076"/>
          <ac:graphicFrameMkLst>
            <pc:docMk/>
            <pc:sldMk cId="4034734957" sldId="279"/>
            <ac:graphicFrameMk id="13" creationId="{4A145410-680B-3E1D-F0C2-E219B577F21F}"/>
          </ac:graphicFrameMkLst>
        </pc:graphicFrameChg>
        <pc:graphicFrameChg chg="mod modGraphic">
          <ac:chgData name="Angela Culleton" userId="34274270-fbd3-49e7-b697-dc2c69877e04" providerId="ADAL" clId="{82D95FF8-D87D-4753-93B8-26FBC5D1D976}" dt="2025-09-02T12:30:30.463" v="806" actId="1076"/>
          <ac:graphicFrameMkLst>
            <pc:docMk/>
            <pc:sldMk cId="4034734957" sldId="279"/>
            <ac:graphicFrameMk id="15" creationId="{789FCE77-B338-5893-FC15-7B0A4814F1A9}"/>
          </ac:graphicFrameMkLst>
        </pc:graphicFrameChg>
        <pc:graphicFrameChg chg="mod modGraphic">
          <ac:chgData name="Angela Culleton" userId="34274270-fbd3-49e7-b697-dc2c69877e04" providerId="ADAL" clId="{82D95FF8-D87D-4753-93B8-26FBC5D1D976}" dt="2025-09-24T10:37:23.878" v="1195" actId="20577"/>
          <ac:graphicFrameMkLst>
            <pc:docMk/>
            <pc:sldMk cId="4034734957" sldId="279"/>
            <ac:graphicFrameMk id="17" creationId="{8B50C8E2-8DBC-D0A2-A629-E374867399FE}"/>
          </ac:graphicFrameMkLst>
        </pc:graphicFrameChg>
        <pc:graphicFrameChg chg="mod modGraphic">
          <ac:chgData name="Angela Culleton" userId="34274270-fbd3-49e7-b697-dc2c69877e04" providerId="ADAL" clId="{82D95FF8-D87D-4753-93B8-26FBC5D1D976}" dt="2025-09-24T10:37:32.083" v="1199" actId="20577"/>
          <ac:graphicFrameMkLst>
            <pc:docMk/>
            <pc:sldMk cId="4034734957" sldId="279"/>
            <ac:graphicFrameMk id="21" creationId="{F16AF14D-09FB-E4A6-EE97-E689F1468472}"/>
          </ac:graphicFrameMkLst>
        </pc:graphicFrameChg>
        <pc:graphicFrameChg chg="mod modGraphic">
          <ac:chgData name="Angela Culleton" userId="34274270-fbd3-49e7-b697-dc2c69877e04" providerId="ADAL" clId="{82D95FF8-D87D-4753-93B8-26FBC5D1D976}" dt="2025-09-24T10:38:10.957" v="1234" actId="255"/>
          <ac:graphicFrameMkLst>
            <pc:docMk/>
            <pc:sldMk cId="4034734957" sldId="279"/>
            <ac:graphicFrameMk id="25" creationId="{3526D7DE-01BA-C918-BCD6-59E0148ACE90}"/>
          </ac:graphicFrameMkLst>
        </pc:graphicFrameChg>
        <pc:graphicFrameChg chg="add mod modGraphic">
          <ac:chgData name="Angela Culleton" userId="34274270-fbd3-49e7-b697-dc2c69877e04" providerId="ADAL" clId="{82D95FF8-D87D-4753-93B8-26FBC5D1D976}" dt="2025-09-02T14:16:04.849" v="984" actId="207"/>
          <ac:graphicFrameMkLst>
            <pc:docMk/>
            <pc:sldMk cId="4034734957" sldId="279"/>
            <ac:graphicFrameMk id="29" creationId="{27609F91-2CEC-C053-1CB9-C13DEECF202B}"/>
          </ac:graphicFrameMkLst>
        </pc:graphicFrameChg>
        <pc:graphicFrameChg chg="add mod modGraphic">
          <ac:chgData name="Angela Culleton" userId="34274270-fbd3-49e7-b697-dc2c69877e04" providerId="ADAL" clId="{82D95FF8-D87D-4753-93B8-26FBC5D1D976}" dt="2025-09-24T10:38:44.597" v="1289" actId="6549"/>
          <ac:graphicFrameMkLst>
            <pc:docMk/>
            <pc:sldMk cId="4034734957" sldId="279"/>
            <ac:graphicFrameMk id="30" creationId="{DA91B81D-44AB-AA17-CB93-0A4552677FD8}"/>
          </ac:graphicFrameMkLst>
        </pc:graphicFrameChg>
        <pc:graphicFrameChg chg="add mod modGraphic">
          <ac:chgData name="Angela Culleton" userId="34274270-fbd3-49e7-b697-dc2c69877e04" providerId="ADAL" clId="{82D95FF8-D87D-4753-93B8-26FBC5D1D976}" dt="2025-09-02T14:14:34.922" v="963" actId="572"/>
          <ac:graphicFrameMkLst>
            <pc:docMk/>
            <pc:sldMk cId="4034734957" sldId="279"/>
            <ac:graphicFrameMk id="31" creationId="{951FE359-245F-355E-0855-775FA9A779C8}"/>
          </ac:graphicFrameMkLst>
        </pc:graphicFrameChg>
        <pc:graphicFrameChg chg="add mod modGraphic">
          <ac:chgData name="Angela Culleton" userId="34274270-fbd3-49e7-b697-dc2c69877e04" providerId="ADAL" clId="{82D95FF8-D87D-4753-93B8-26FBC5D1D976}" dt="2025-09-24T10:38:56.732" v="1296" actId="113"/>
          <ac:graphicFrameMkLst>
            <pc:docMk/>
            <pc:sldMk cId="4034734957" sldId="279"/>
            <ac:graphicFrameMk id="32" creationId="{663F7F6B-687A-7753-0F2E-D7E1FD7030A9}"/>
          </ac:graphicFrameMkLst>
        </pc:graphicFrameChg>
        <pc:graphicFrameChg chg="add mod modGraphic">
          <ac:chgData name="Angela Culleton" userId="34274270-fbd3-49e7-b697-dc2c69877e04" providerId="ADAL" clId="{82D95FF8-D87D-4753-93B8-26FBC5D1D976}" dt="2025-09-24T10:38:37.396" v="1288" actId="255"/>
          <ac:graphicFrameMkLst>
            <pc:docMk/>
            <pc:sldMk cId="4034734957" sldId="279"/>
            <ac:graphicFrameMk id="33" creationId="{CB0D5254-888F-BF9A-4456-BC003D5CD374}"/>
          </ac:graphicFrameMkLst>
        </pc:graphicFrameChg>
        <pc:graphicFrameChg chg="add mod modGraphic">
          <ac:chgData name="Angela Culleton" userId="34274270-fbd3-49e7-b697-dc2c69877e04" providerId="ADAL" clId="{82D95FF8-D87D-4753-93B8-26FBC5D1D976}" dt="2025-09-02T14:15:35.923" v="980"/>
          <ac:graphicFrameMkLst>
            <pc:docMk/>
            <pc:sldMk cId="4034734957" sldId="279"/>
            <ac:graphicFrameMk id="34" creationId="{9BA9FC15-01CF-739A-FB70-9BD8F7B91E7A}"/>
          </ac:graphicFrameMkLst>
        </pc:graphicFrameChg>
      </pc:sldChg>
      <pc:sldChg chg="new del">
        <pc:chgData name="Angela Culleton" userId="34274270-fbd3-49e7-b697-dc2c69877e04" providerId="ADAL" clId="{82D95FF8-D87D-4753-93B8-26FBC5D1D976}" dt="2025-09-02T11:53:53.609" v="598" actId="47"/>
        <pc:sldMkLst>
          <pc:docMk/>
          <pc:sldMk cId="2224948737" sldId="280"/>
        </pc:sldMkLst>
      </pc:sldChg>
    </pc:docChg>
  </pc:docChgLst>
  <pc:docChgLst>
    <pc:chgData name="Angela Culleton" userId="34274270-fbd3-49e7-b697-dc2c69877e04" providerId="ADAL" clId="{7CECC26A-3553-4186-A085-CE54DF30DBCC}"/>
    <pc:docChg chg="modSld">
      <pc:chgData name="Angela Culleton" userId="34274270-fbd3-49e7-b697-dc2c69877e04" providerId="ADAL" clId="{7CECC26A-3553-4186-A085-CE54DF30DBCC}" dt="2025-09-29T19:19:39.301" v="92" actId="255"/>
      <pc:docMkLst>
        <pc:docMk/>
      </pc:docMkLst>
      <pc:sldChg chg="modSp mod">
        <pc:chgData name="Angela Culleton" userId="34274270-fbd3-49e7-b697-dc2c69877e04" providerId="ADAL" clId="{7CECC26A-3553-4186-A085-CE54DF30DBCC}" dt="2025-09-29T19:19:39.301" v="92" actId="255"/>
        <pc:sldMkLst>
          <pc:docMk/>
          <pc:sldMk cId="4034734957" sldId="279"/>
        </pc:sldMkLst>
        <pc:graphicFrameChg chg="modGraphic">
          <ac:chgData name="Angela Culleton" userId="34274270-fbd3-49e7-b697-dc2c69877e04" providerId="ADAL" clId="{7CECC26A-3553-4186-A085-CE54DF30DBCC}" dt="2025-09-16T13:42:41.153" v="15" actId="113"/>
          <ac:graphicFrameMkLst>
            <pc:docMk/>
            <pc:sldMk cId="4034734957" sldId="279"/>
            <ac:graphicFrameMk id="31" creationId="{951FE359-245F-355E-0855-775FA9A779C8}"/>
          </ac:graphicFrameMkLst>
        </pc:graphicFrameChg>
        <pc:graphicFrameChg chg="mod modGraphic">
          <ac:chgData name="Angela Culleton" userId="34274270-fbd3-49e7-b697-dc2c69877e04" providerId="ADAL" clId="{7CECC26A-3553-4186-A085-CE54DF30DBCC}" dt="2025-09-29T19:19:39.301" v="92" actId="255"/>
          <ac:graphicFrameMkLst>
            <pc:docMk/>
            <pc:sldMk cId="4034734957" sldId="279"/>
            <ac:graphicFrameMk id="32" creationId="{663F7F6B-687A-7753-0F2E-D7E1FD7030A9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04D95-B157-1146-842D-9361530D14C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56578-BF11-9F4D-A837-E435DD4B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5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thing, human face, person, smile&#10;&#10;Description automatically generated">
            <a:extLst>
              <a:ext uri="{FF2B5EF4-FFF2-40B4-BE49-F238E27FC236}">
                <a16:creationId xmlns:a16="http://schemas.microsoft.com/office/drawing/2014/main" id="{15FC90AE-88BB-6562-8F51-203C1521AE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823" y="1264204"/>
            <a:ext cx="5740073" cy="451063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A blue and orang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A4871C9-A189-3165-5AB8-C7ABB58634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730" y="399519"/>
            <a:ext cx="3727324" cy="80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9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6412D-53F8-E0AF-1302-C1F470C09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7" y="365125"/>
            <a:ext cx="1041841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85956-3986-5D52-5AD3-915996704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978" y="1681163"/>
            <a:ext cx="506059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7D1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C930A0-A446-8934-83B0-4211CE9DD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6978" y="2718651"/>
            <a:ext cx="5060597" cy="3471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073EB0-202F-9534-7FA6-4360AF3028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9948" y="1681163"/>
            <a:ext cx="4855439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7D1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24C7C7-9972-861A-4FE3-88F8319EF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9948" y="2718651"/>
            <a:ext cx="4855439" cy="3471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BD02DD-D141-31DC-5F08-399C5421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4A02C5-BABC-E8B6-0ACD-ED244D3AA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D985BB-EA85-CB44-EC72-A8AA5E0E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2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449D-27B1-7F72-FF02-A3C9C61F9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365125"/>
            <a:ext cx="104168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4DAF6E-A6CE-8E1F-7712-50736750E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DE5B0-5C76-4FF0-0647-75F166307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5343FB-AF03-CE0F-4C9E-D1D429F4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52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BA6CF-5E58-6404-777E-F8DE33A1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982436"/>
            <a:ext cx="3835047" cy="2198914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BFE4B-4FC6-24FC-D2CB-DF6C98DC8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42920-6755-600A-0F2C-89E0FAAD5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6978" y="3429000"/>
            <a:ext cx="383504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8BB2E-F127-2942-6275-F8973C296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651BB-69AD-54FC-BD8D-98D8F5E9A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B6A26-29C5-A008-6741-1D58B585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55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3FDFF-4146-8CD5-3C87-D19BE64B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987424"/>
            <a:ext cx="3835047" cy="2172543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3B195D-8CE5-F0E2-0FF4-12F3781025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68988" y="1673224"/>
            <a:ext cx="4831645" cy="37264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3C38BC-3C86-7AA4-43B8-024C9E223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6978" y="3429000"/>
            <a:ext cx="383504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AB55-097B-2831-B03E-C01860C67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DABBC-9BEF-DB93-4AB1-355364F8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249394-3E59-F90E-978C-40DC1CBC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05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F61448-670D-3DB7-2A72-BD218D052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1A21C0-9EEF-5C5C-C944-5F63E5C63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DC09B-0830-B547-5BE5-E894DB13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2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34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41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81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52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99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45995-54D3-DDFE-21DF-86D9C9FEE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703285"/>
            <a:ext cx="10410472" cy="2015367"/>
          </a:xfrm>
        </p:spPr>
        <p:txBody>
          <a:bodyPr anchor="t" anchorCtr="0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E5D0A-7541-AB3A-7D84-B5ED8F5D7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978" y="3429000"/>
            <a:ext cx="10410472" cy="230901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2000">
                <a:solidFill>
                  <a:srgbClr val="0072C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252ED-F918-709F-364D-EF7A825FC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568F5-97A0-C8A1-5AD7-B6FA54D00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B5580-4CF0-E22E-9532-02B6CBC89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1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1DED8-4D4F-EFED-613A-F59C4792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365125"/>
            <a:ext cx="104168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782A5-1A86-937D-22E5-C3571C8BC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825625"/>
            <a:ext cx="50828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EF7FE-06D2-883E-5876-1F8132E7A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978" y="1825625"/>
            <a:ext cx="50828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405CF-2D37-8B88-F360-0D7B4691B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5B0C1-1746-696D-8E4C-C0354C041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A69A7-0EC1-8AC4-AD38-1F7C596D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1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49E6C9-767E-87D0-9B16-55CEE3C94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0" y="365125"/>
            <a:ext cx="10191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D1C9C-1361-1715-3A0C-E9140AAD6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50" y="1825625"/>
            <a:ext cx="101917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74DCC-90D5-4A4B-4014-ACE5C30119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3225" y="6356350"/>
            <a:ext cx="139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72CE"/>
                </a:solidFill>
                <a:latin typeface="DM Sans" pitchFamily="2" charset="77"/>
              </a:defRPr>
            </a:lvl1pPr>
          </a:lstStyle>
          <a:p>
            <a:fld id="{8F3B928F-9529-4741-8D68-C934E21C6887}" type="datetimeFigureOut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8E93E-FE88-318F-67C2-DF02FAAA0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34756" y="6356350"/>
            <a:ext cx="4831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72CE"/>
                </a:solidFill>
                <a:latin typeface="DM Sa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21C1C-DDA7-3DC8-CBA9-AF2BBBF49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3644" y="6356350"/>
            <a:ext cx="680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2CE"/>
                </a:solidFill>
                <a:latin typeface="DM Sans" pitchFamily="2" charset="77"/>
              </a:defRPr>
            </a:lvl1pPr>
          </a:lstStyle>
          <a:p>
            <a:fld id="{E69C1DFF-60A0-0E45-8672-CB76E4BE2A7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blue and orang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A9A70A20-9EEA-5036-BD01-90E176BD997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99859" y="6058611"/>
            <a:ext cx="2787179" cy="59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7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65" r:id="rId4"/>
    <p:sldLayoutId id="2147483662" r:id="rId5"/>
    <p:sldLayoutId id="2147483666" r:id="rId6"/>
    <p:sldLayoutId id="2147483667" r:id="rId7"/>
    <p:sldLayoutId id="2147483651" r:id="rId8"/>
    <p:sldLayoutId id="2147483652" r:id="rId9"/>
    <p:sldLayoutId id="2147483653" r:id="rId10"/>
    <p:sldLayoutId id="2147483654" r:id="rId11"/>
    <p:sldLayoutId id="2147483656" r:id="rId12"/>
    <p:sldLayoutId id="2147483657" r:id="rId13"/>
    <p:sldLayoutId id="2147483655" r:id="rId14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400" b="0" i="0" kern="1200">
          <a:solidFill>
            <a:srgbClr val="0072CE"/>
          </a:solidFill>
          <a:latin typeface="Mokoko Medium" panose="02060503020203020204" pitchFamily="18" charset="77"/>
          <a:ea typeface="+mj-ea"/>
          <a:cs typeface="Mokoko Medium" panose="02060503020203020204" pitchFamily="18" charset="77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Clr>
          <a:srgbClr val="FF6E3B"/>
        </a:buClr>
        <a:buSzPct val="80000"/>
        <a:buFont typeface="Wingdings" pitchFamily="2" charset="2"/>
        <a:buChar char="§"/>
        <a:defRPr sz="2400" kern="1200">
          <a:solidFill>
            <a:srgbClr val="0072CE"/>
          </a:solidFill>
          <a:latin typeface="DM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2000" kern="1200">
          <a:solidFill>
            <a:srgbClr val="0072CE"/>
          </a:solidFill>
          <a:latin typeface="DM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1800" kern="1200">
          <a:solidFill>
            <a:srgbClr val="0072CE"/>
          </a:solidFill>
          <a:latin typeface="DM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1600" kern="1200">
          <a:solidFill>
            <a:srgbClr val="0072CE"/>
          </a:solidFill>
          <a:latin typeface="DM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1600" kern="1200">
          <a:solidFill>
            <a:srgbClr val="0072CE"/>
          </a:solidFill>
          <a:latin typeface="DM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and orange text on a white background&#10;&#10;Description automatically generated">
            <a:extLst>
              <a:ext uri="{FF2B5EF4-FFF2-40B4-BE49-F238E27FC236}">
                <a16:creationId xmlns:a16="http://schemas.microsoft.com/office/drawing/2014/main" id="{6A214903-3DBB-C5D9-2808-2D1631A92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11" y="200132"/>
            <a:ext cx="2246225" cy="748516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BCB1E93-49DB-ADAA-6870-B6DEDDED0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601709"/>
              </p:ext>
            </p:extLst>
          </p:nvPr>
        </p:nvGraphicFramePr>
        <p:xfrm>
          <a:off x="2971800" y="247608"/>
          <a:ext cx="688206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2063">
                  <a:extLst>
                    <a:ext uri="{9D8B030D-6E8A-4147-A177-3AD203B41FA5}">
                      <a16:colId xmlns:a16="http://schemas.microsoft.com/office/drawing/2014/main" val="3689377326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2060"/>
                          </a:solidFill>
                        </a:rPr>
                        <a:t>COMMUNITY PHARMACY ESSEX – ANNUAL CONFERENCE 2025</a:t>
                      </a:r>
                    </a:p>
                    <a:p>
                      <a:pPr algn="ctr"/>
                      <a:r>
                        <a:rPr lang="en-GB" sz="1400" b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Sunday 19</a:t>
                      </a:r>
                      <a:r>
                        <a:rPr lang="en-GB" sz="1400" b="0" baseline="30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th</a:t>
                      </a:r>
                      <a:r>
                        <a:rPr lang="en-GB" sz="1400" b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 October 2025  - 9.30am to 3pm</a:t>
                      </a:r>
                    </a:p>
                    <a:p>
                      <a:pPr algn="ctr"/>
                      <a:r>
                        <a:rPr lang="en-GB" sz="1400" b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Ivy Hill Hotel, Writtle Rd, </a:t>
                      </a:r>
                      <a:r>
                        <a:rPr lang="en-GB" sz="1400" b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Margaretting</a:t>
                      </a:r>
                      <a:r>
                        <a:rPr lang="en-GB" sz="1400" b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, Ingatestone CM4 0EH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11152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974AABE-2B1D-8A09-AC94-205B5F6CB4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286774"/>
              </p:ext>
            </p:extLst>
          </p:nvPr>
        </p:nvGraphicFramePr>
        <p:xfrm>
          <a:off x="445168" y="2264992"/>
          <a:ext cx="1227221" cy="637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7221">
                  <a:extLst>
                    <a:ext uri="{9D8B030D-6E8A-4147-A177-3AD203B41FA5}">
                      <a16:colId xmlns:a16="http://schemas.microsoft.com/office/drawing/2014/main" val="730063676"/>
                    </a:ext>
                  </a:extLst>
                </a:gridCol>
              </a:tblGrid>
              <a:tr h="637674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9.30 – 11am</a:t>
                      </a:r>
                    </a:p>
                  </a:txBody>
                  <a:tcPr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56137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A8DCEEC-20E1-E936-5E17-9E2F82D3AA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125522"/>
              </p:ext>
            </p:extLst>
          </p:nvPr>
        </p:nvGraphicFramePr>
        <p:xfrm>
          <a:off x="1815432" y="1164919"/>
          <a:ext cx="2973136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136">
                  <a:extLst>
                    <a:ext uri="{9D8B030D-6E8A-4147-A177-3AD203B41FA5}">
                      <a16:colId xmlns:a16="http://schemas.microsoft.com/office/drawing/2014/main" val="3471310519"/>
                    </a:ext>
                  </a:extLst>
                </a:gridCol>
              </a:tblGrid>
              <a:tr h="590776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  <a:p>
                      <a:pPr algn="ctr"/>
                      <a:r>
                        <a:rPr lang="en-GB" sz="16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CLOSER TO HOME</a:t>
                      </a:r>
                    </a:p>
                    <a:p>
                      <a:pPr algn="ctr"/>
                      <a:endParaRPr lang="en-GB" sz="120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14956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A145410-680B-3E1D-F0C2-E219B577F2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507314"/>
              </p:ext>
            </p:extLst>
          </p:nvPr>
        </p:nvGraphicFramePr>
        <p:xfrm>
          <a:off x="5165475" y="1164920"/>
          <a:ext cx="2973135" cy="701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135">
                  <a:extLst>
                    <a:ext uri="{9D8B030D-6E8A-4147-A177-3AD203B41FA5}">
                      <a16:colId xmlns:a16="http://schemas.microsoft.com/office/drawing/2014/main" val="97313694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ANALOGUE / DIGITAL</a:t>
                      </a:r>
                    </a:p>
                  </a:txBody>
                  <a:tcPr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26581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89FCE77-B338-5893-FC15-7B0A4814F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220692"/>
              </p:ext>
            </p:extLst>
          </p:nvPr>
        </p:nvGraphicFramePr>
        <p:xfrm>
          <a:off x="8479424" y="1164921"/>
          <a:ext cx="2973136" cy="701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136">
                  <a:extLst>
                    <a:ext uri="{9D8B030D-6E8A-4147-A177-3AD203B41FA5}">
                      <a16:colId xmlns:a16="http://schemas.microsoft.com/office/drawing/2014/main" val="868040129"/>
                    </a:ext>
                  </a:extLst>
                </a:gridCol>
              </a:tblGrid>
              <a:tr h="70103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PREVENTION</a:t>
                      </a:r>
                    </a:p>
                  </a:txBody>
                  <a:tcPr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68419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B50C8E2-8DBC-D0A2-A629-E37486739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390896"/>
              </p:ext>
            </p:extLst>
          </p:nvPr>
        </p:nvGraphicFramePr>
        <p:xfrm>
          <a:off x="1833666" y="2061648"/>
          <a:ext cx="2937042" cy="1044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7042">
                  <a:extLst>
                    <a:ext uri="{9D8B030D-6E8A-4147-A177-3AD203B41FA5}">
                      <a16:colId xmlns:a16="http://schemas.microsoft.com/office/drawing/2014/main" val="3008366510"/>
                    </a:ext>
                  </a:extLst>
                </a:gridCol>
              </a:tblGrid>
              <a:tr h="104436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Cardiovascular</a:t>
                      </a:r>
                    </a:p>
                    <a:p>
                      <a:pPr algn="ctr"/>
                      <a:r>
                        <a:rPr lang="en-GB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Secondary </a:t>
                      </a:r>
                      <a:r>
                        <a:rPr lang="en-GB" sz="16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Preventation</a:t>
                      </a:r>
                      <a:endParaRPr lang="en-GB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Paul Kelly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702407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F16AF14D-09FB-E4A6-EE97-E689F14684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349657"/>
              </p:ext>
            </p:extLst>
          </p:nvPr>
        </p:nvGraphicFramePr>
        <p:xfrm>
          <a:off x="1851526" y="3279797"/>
          <a:ext cx="2937042" cy="1057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7042">
                  <a:extLst>
                    <a:ext uri="{9D8B030D-6E8A-4147-A177-3AD203B41FA5}">
                      <a16:colId xmlns:a16="http://schemas.microsoft.com/office/drawing/2014/main" val="2932547713"/>
                    </a:ext>
                  </a:extLst>
                </a:gridCol>
              </a:tblGrid>
              <a:tr h="105773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Antidepressant NMS</a:t>
                      </a:r>
                    </a:p>
                    <a:p>
                      <a:pPr algn="ctr"/>
                      <a: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EPUT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327282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3526D7DE-01BA-C918-BCD6-59E0148AC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724549"/>
              </p:ext>
            </p:extLst>
          </p:nvPr>
        </p:nvGraphicFramePr>
        <p:xfrm>
          <a:off x="1833666" y="5310316"/>
          <a:ext cx="2973136" cy="1057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136">
                  <a:extLst>
                    <a:ext uri="{9D8B030D-6E8A-4147-A177-3AD203B41FA5}">
                      <a16:colId xmlns:a16="http://schemas.microsoft.com/office/drawing/2014/main" val="1025170288"/>
                    </a:ext>
                  </a:extLst>
                </a:gridCol>
              </a:tblGrid>
              <a:tr h="105773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Workforce</a:t>
                      </a:r>
                    </a:p>
                    <a:p>
                      <a:pPr algn="ctr"/>
                      <a:r>
                        <a:rPr lang="en-GB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Anglia Ruskin &amp; University of Suffolk New Schools of Pharmacy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58143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3552479-9DF2-A7DF-51F6-68251ACF2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445120"/>
              </p:ext>
            </p:extLst>
          </p:nvPr>
        </p:nvGraphicFramePr>
        <p:xfrm>
          <a:off x="445168" y="3442108"/>
          <a:ext cx="1227221" cy="637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7221">
                  <a:extLst>
                    <a:ext uri="{9D8B030D-6E8A-4147-A177-3AD203B41FA5}">
                      <a16:colId xmlns:a16="http://schemas.microsoft.com/office/drawing/2014/main" val="730063676"/>
                    </a:ext>
                  </a:extLst>
                </a:gridCol>
              </a:tblGrid>
              <a:tr h="637674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11.30am – 1pm</a:t>
                      </a:r>
                    </a:p>
                  </a:txBody>
                  <a:tcPr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561377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27609F91-2CEC-C053-1CB9-C13DEECF2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168975"/>
              </p:ext>
            </p:extLst>
          </p:nvPr>
        </p:nvGraphicFramePr>
        <p:xfrm>
          <a:off x="445168" y="5494399"/>
          <a:ext cx="1227221" cy="637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7221">
                  <a:extLst>
                    <a:ext uri="{9D8B030D-6E8A-4147-A177-3AD203B41FA5}">
                      <a16:colId xmlns:a16="http://schemas.microsoft.com/office/drawing/2014/main" val="730063676"/>
                    </a:ext>
                  </a:extLst>
                </a:gridCol>
              </a:tblGrid>
              <a:tr h="637674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 pm – 3pm</a:t>
                      </a:r>
                    </a:p>
                  </a:txBody>
                  <a:tcPr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561377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DA91B81D-44AB-AA17-CB93-0A4552677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747894"/>
              </p:ext>
            </p:extLst>
          </p:nvPr>
        </p:nvGraphicFramePr>
        <p:xfrm>
          <a:off x="8515518" y="2091303"/>
          <a:ext cx="2937042" cy="2269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7042">
                  <a:extLst>
                    <a:ext uri="{9D8B030D-6E8A-4147-A177-3AD203B41FA5}">
                      <a16:colId xmlns:a16="http://schemas.microsoft.com/office/drawing/2014/main" val="3008366510"/>
                    </a:ext>
                  </a:extLst>
                </a:gridCol>
              </a:tblGrid>
              <a:tr h="22691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Vaccination Training</a:t>
                      </a:r>
                    </a:p>
                    <a:p>
                      <a:pPr algn="ctr"/>
                      <a: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Anglia Ruskin University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702407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951FE359-245F-355E-0855-775FA9A77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251084"/>
              </p:ext>
            </p:extLst>
          </p:nvPr>
        </p:nvGraphicFramePr>
        <p:xfrm>
          <a:off x="5165475" y="2092935"/>
          <a:ext cx="2937042" cy="1044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7042">
                  <a:extLst>
                    <a:ext uri="{9D8B030D-6E8A-4147-A177-3AD203B41FA5}">
                      <a16:colId xmlns:a16="http://schemas.microsoft.com/office/drawing/2014/main" val="3008366510"/>
                    </a:ext>
                  </a:extLst>
                </a:gridCol>
              </a:tblGrid>
              <a:tr h="104436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Freestyle Libre systems</a:t>
                      </a:r>
                    </a:p>
                    <a:p>
                      <a:pPr algn="ctr"/>
                      <a: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Mike Skarlatos</a:t>
                      </a:r>
                    </a:p>
                    <a:p>
                      <a:pPr algn="ctr"/>
                      <a:endParaRPr lang="en-GB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702407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663F7F6B-687A-7753-0F2E-D7E1FD703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497189"/>
              </p:ext>
            </p:extLst>
          </p:nvPr>
        </p:nvGraphicFramePr>
        <p:xfrm>
          <a:off x="5165475" y="3316137"/>
          <a:ext cx="2937042" cy="1044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7042">
                  <a:extLst>
                    <a:ext uri="{9D8B030D-6E8A-4147-A177-3AD203B41FA5}">
                      <a16:colId xmlns:a16="http://schemas.microsoft.com/office/drawing/2014/main" val="3008366510"/>
                    </a:ext>
                  </a:extLst>
                </a:gridCol>
              </a:tblGrid>
              <a:tr h="104436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Pharmacy X</a:t>
                      </a:r>
                      <a: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GB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Paul Mayberry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Becton Dickinson </a:t>
                      </a:r>
                    </a:p>
                    <a:p>
                      <a:pPr algn="ctr"/>
                      <a:r>
                        <a:rPr lang="en-GB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Ferdinand Bodenstein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702407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CB0D5254-888F-BF9A-4456-BC003D5CD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967209"/>
              </p:ext>
            </p:extLst>
          </p:nvPr>
        </p:nvGraphicFramePr>
        <p:xfrm>
          <a:off x="5201568" y="5323687"/>
          <a:ext cx="2937042" cy="1044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7042">
                  <a:extLst>
                    <a:ext uri="{9D8B030D-6E8A-4147-A177-3AD203B41FA5}">
                      <a16:colId xmlns:a16="http://schemas.microsoft.com/office/drawing/2014/main" val="3008366510"/>
                    </a:ext>
                  </a:extLst>
                </a:gridCol>
              </a:tblGrid>
              <a:tr h="1044363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Debate: Should community pharmacies have access to Shared Care records</a:t>
                      </a:r>
                    </a:p>
                    <a:p>
                      <a:pPr algn="ctr"/>
                      <a: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Jo Burton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702407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9BA9FC15-01CF-739A-FB70-9BD8F7B91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787596"/>
              </p:ext>
            </p:extLst>
          </p:nvPr>
        </p:nvGraphicFramePr>
        <p:xfrm>
          <a:off x="8533376" y="5310316"/>
          <a:ext cx="2937042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7042">
                  <a:extLst>
                    <a:ext uri="{9D8B030D-6E8A-4147-A177-3AD203B41FA5}">
                      <a16:colId xmlns:a16="http://schemas.microsoft.com/office/drawing/2014/main" val="3008366510"/>
                    </a:ext>
                  </a:extLst>
                </a:gridCol>
              </a:tblGrid>
              <a:tr h="943518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Wellbeing Zone</a:t>
                      </a:r>
                    </a:p>
                    <a:p>
                      <a:pPr algn="ctr"/>
                      <a:r>
                        <a:rPr lang="en-GB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PocDoc</a:t>
                      </a:r>
                    </a:p>
                    <a:p>
                      <a:pPr algn="ctr"/>
                      <a:r>
                        <a:rPr lang="en-GB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Health checks</a:t>
                      </a:r>
                    </a:p>
                    <a:p>
                      <a:pPr algn="ctr"/>
                      <a:r>
                        <a:rPr lang="en-GB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Early detection of cancer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702407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DBE282-8303-7519-0B99-2D627BFD99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609968"/>
              </p:ext>
            </p:extLst>
          </p:nvPr>
        </p:nvGraphicFramePr>
        <p:xfrm>
          <a:off x="445168" y="4552103"/>
          <a:ext cx="1227221" cy="637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7221">
                  <a:extLst>
                    <a:ext uri="{9D8B030D-6E8A-4147-A177-3AD203B41FA5}">
                      <a16:colId xmlns:a16="http://schemas.microsoft.com/office/drawing/2014/main" val="730063676"/>
                    </a:ext>
                  </a:extLst>
                </a:gridCol>
              </a:tblGrid>
              <a:tr h="637674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1pm – 2pm</a:t>
                      </a:r>
                    </a:p>
                  </a:txBody>
                  <a:tcPr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56137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6901111-E57B-DD1C-3C9F-8BACD66B7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573181"/>
              </p:ext>
            </p:extLst>
          </p:nvPr>
        </p:nvGraphicFramePr>
        <p:xfrm>
          <a:off x="1869760" y="4551136"/>
          <a:ext cx="9582800" cy="550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82800">
                  <a:extLst>
                    <a:ext uri="{9D8B030D-6E8A-4147-A177-3AD203B41FA5}">
                      <a16:colId xmlns:a16="http://schemas.microsoft.com/office/drawing/2014/main" val="2932547713"/>
                    </a:ext>
                  </a:extLst>
                </a:gridCol>
              </a:tblGrid>
              <a:tr h="55025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Lunch and Trade Fair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327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734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PC Brand Colours">
      <a:dk1>
        <a:srgbClr val="0072CE"/>
      </a:dk1>
      <a:lt1>
        <a:srgbClr val="48D1BA"/>
      </a:lt1>
      <a:dk2>
        <a:srgbClr val="000000"/>
      </a:dk2>
      <a:lt2>
        <a:srgbClr val="FFFFFF"/>
      </a:lt2>
      <a:accent1>
        <a:srgbClr val="FF6D3A"/>
      </a:accent1>
      <a:accent2>
        <a:srgbClr val="CB00BA"/>
      </a:accent2>
      <a:accent3>
        <a:srgbClr val="CB95FF"/>
      </a:accent3>
      <a:accent4>
        <a:srgbClr val="0072CE"/>
      </a:accent4>
      <a:accent5>
        <a:srgbClr val="FFFFFF"/>
      </a:accent5>
      <a:accent6>
        <a:srgbClr val="000000"/>
      </a:accent6>
      <a:hlink>
        <a:srgbClr val="FF6D3A"/>
      </a:hlink>
      <a:folHlink>
        <a:srgbClr val="CB00B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03EF403-7F44-489F-B71F-283D01D98A43}" vid="{1473204A-CD99-49A4-B5F8-A72D92BFEE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A1162D3EB3E245B47708C9F5F58222" ma:contentTypeVersion="18" ma:contentTypeDescription="Create a new document." ma:contentTypeScope="" ma:versionID="22f36d8e05324752f2682f05b8dc2aaf">
  <xsd:schema xmlns:xsd="http://www.w3.org/2001/XMLSchema" xmlns:xs="http://www.w3.org/2001/XMLSchema" xmlns:p="http://schemas.microsoft.com/office/2006/metadata/properties" xmlns:ns2="f6f739ee-5a9a-49d1-b8fa-f6c3c1962166" xmlns:ns3="d69f7a41-b851-454c-b87a-f1eb2f485d8c" targetNamespace="http://schemas.microsoft.com/office/2006/metadata/properties" ma:root="true" ma:fieldsID="2027d753cdce0d825fc3b1e214260fdd" ns2:_="" ns3:_="">
    <xsd:import namespace="f6f739ee-5a9a-49d1-b8fa-f6c3c1962166"/>
    <xsd:import namespace="d69f7a41-b851-454c-b87a-f1eb2f485d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f739ee-5a9a-49d1-b8fa-f6c3c19621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c19c0c5-c8e9-4d95-9330-ca4f356ffa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9f7a41-b851-454c-b87a-f1eb2f485d8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0f7a641-d185-4af2-b4bf-fc18035dfc54}" ma:internalName="TaxCatchAll" ma:showField="CatchAllData" ma:web="d69f7a41-b851-454c-b87a-f1eb2f485d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69f7a41-b851-454c-b87a-f1eb2f485d8c" xsi:nil="true"/>
    <lcf76f155ced4ddcb4097134ff3c332f xmlns="f6f739ee-5a9a-49d1-b8fa-f6c3c19621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100D89-6267-43C3-A2B7-42FD46DB35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f739ee-5a9a-49d1-b8fa-f6c3c1962166"/>
    <ds:schemaRef ds:uri="d69f7a41-b851-454c-b87a-f1eb2f485d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FC3CB6-DB13-4A9C-B430-053BADE32C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BA2F7F-12A0-431F-81A7-61C1716F9E58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d69f7a41-b851-454c-b87a-f1eb2f485d8c"/>
    <ds:schemaRef ds:uri="f6f739ee-5a9a-49d1-b8fa-f6c3c1962166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LPC Presentation Template</Template>
  <TotalTime>0</TotalTime>
  <Words>110</Words>
  <Application>Microsoft Office PowerPoint</Application>
  <PresentationFormat>Widescreen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DM Sans</vt:lpstr>
      <vt:lpstr>Mokoko Medium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is your title slide</dc:title>
  <dc:creator>Angela Culleton</dc:creator>
  <cp:lastModifiedBy>Angela Culleton</cp:lastModifiedBy>
  <cp:revision>4</cp:revision>
  <cp:lastPrinted>2024-04-23T12:39:55Z</cp:lastPrinted>
  <dcterms:created xsi:type="dcterms:W3CDTF">2023-09-25T14:13:22Z</dcterms:created>
  <dcterms:modified xsi:type="dcterms:W3CDTF">2025-09-29T19:19:44Z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0x010100F0A1162D3EB3E245B47708C9F5F58222</vt:lpwstr>
  </property>
  <property fmtid="{D5CDD505-2E9C-101B-9397-08002B2CF9AE}" pid="3" name="MediaServiceImageTags">
    <vt:lpwstr/>
  </property>
</Properties>
</file>