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diagrams/drawing1.xml" ContentType="application/vnd.ms-office.drawingml.diagramDrawing+xml"/>
  <Override PartName="/ppt/diagrams/quickStyle1.xml" ContentType="application/vnd.openxmlformats-officedocument.drawingml.diagramStyl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30A931-E389-4DC9-8311-55B853CAB415}" v="808" dt="2024-05-21T13:45:08.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4" autoAdjust="0"/>
    <p:restoredTop sz="94660"/>
  </p:normalViewPr>
  <p:slideViewPr>
    <p:cSldViewPr snapToGrid="0">
      <p:cViewPr varScale="1">
        <p:scale>
          <a:sx n="78" d="100"/>
          <a:sy n="78" d="100"/>
        </p:scale>
        <p:origin x="126"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10" Type="http://schemas.openxmlformats.org/officeDocument/2006/relationships/customXml" Target="../customXml/item3.xml"/><Relationship Id="rId4" Type="http://schemas.openxmlformats.org/officeDocument/2006/relationships/viewProps" Target="viewProps.xml"/><Relationship Id="rId9"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2986E6-E5CF-4E62-AB2C-03E9A770917E}"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en-US"/>
        </a:p>
      </dgm:t>
    </dgm:pt>
    <dgm:pt modelId="{0D0E22AC-A943-491D-ACD4-203373CA8887}">
      <dgm:prSet/>
      <dgm:spPr/>
      <dgm:t>
        <a:bodyPr/>
        <a:lstStyle/>
        <a:p>
          <a:r>
            <a:rPr lang="en-GB" b="1" i="1" dirty="0"/>
            <a:t>Are you a GP, Nurse, Pharmacy Professional, or other healthcare professional looking to improve your knowledge on UTIs? If yes, then join us as we discuss the treatment and prevention of acute UTIs in different patient groups. </a:t>
          </a:r>
          <a:endParaRPr lang="en-US" dirty="0"/>
        </a:p>
      </dgm:t>
    </dgm:pt>
    <dgm:pt modelId="{6BE48C82-F46F-4C02-AF3D-805BAC61D22C}" type="parTrans" cxnId="{DC79DF00-EBB5-4F63-9F10-A72EF498E755}">
      <dgm:prSet/>
      <dgm:spPr/>
      <dgm:t>
        <a:bodyPr/>
        <a:lstStyle/>
        <a:p>
          <a:endParaRPr lang="en-US"/>
        </a:p>
      </dgm:t>
    </dgm:pt>
    <dgm:pt modelId="{F31EB87B-B162-4441-ABA4-08ABAC4DEED2}" type="sibTrans" cxnId="{DC79DF00-EBB5-4F63-9F10-A72EF498E755}">
      <dgm:prSet/>
      <dgm:spPr/>
      <dgm:t>
        <a:bodyPr/>
        <a:lstStyle/>
        <a:p>
          <a:endParaRPr lang="en-US"/>
        </a:p>
      </dgm:t>
    </dgm:pt>
    <dgm:pt modelId="{76814962-7D76-41E9-94A9-E6990AE3E1A7}" type="pres">
      <dgm:prSet presAssocID="{322986E6-E5CF-4E62-AB2C-03E9A770917E}" presName="Name0" presStyleCnt="0">
        <dgm:presLayoutVars>
          <dgm:dir/>
          <dgm:resizeHandles val="exact"/>
        </dgm:presLayoutVars>
      </dgm:prSet>
      <dgm:spPr/>
    </dgm:pt>
    <dgm:pt modelId="{365632F4-F61C-48E3-8904-32C7238D5B2F}" type="pres">
      <dgm:prSet presAssocID="{0D0E22AC-A943-491D-ACD4-203373CA8887}" presName="node" presStyleLbl="node1" presStyleIdx="0" presStyleCnt="1" custLinFactY="-100000" custLinFactNeighborX="51260" custLinFactNeighborY="-107392">
        <dgm:presLayoutVars>
          <dgm:bulletEnabled val="1"/>
        </dgm:presLayoutVars>
      </dgm:prSet>
      <dgm:spPr/>
    </dgm:pt>
  </dgm:ptLst>
  <dgm:cxnLst>
    <dgm:cxn modelId="{DC79DF00-EBB5-4F63-9F10-A72EF498E755}" srcId="{322986E6-E5CF-4E62-AB2C-03E9A770917E}" destId="{0D0E22AC-A943-491D-ACD4-203373CA8887}" srcOrd="0" destOrd="0" parTransId="{6BE48C82-F46F-4C02-AF3D-805BAC61D22C}" sibTransId="{F31EB87B-B162-4441-ABA4-08ABAC4DEED2}"/>
    <dgm:cxn modelId="{9E2DDA89-43A9-46B0-915A-F5A9DF1C6930}" type="presOf" srcId="{0D0E22AC-A943-491D-ACD4-203373CA8887}" destId="{365632F4-F61C-48E3-8904-32C7238D5B2F}" srcOrd="0" destOrd="0" presId="urn:microsoft.com/office/officeart/2016/7/layout/BasicProcessNew"/>
    <dgm:cxn modelId="{4A816793-74A8-4457-BE1A-798E33A712CC}" type="presOf" srcId="{322986E6-E5CF-4E62-AB2C-03E9A770917E}" destId="{76814962-7D76-41E9-94A9-E6990AE3E1A7}" srcOrd="0" destOrd="0" presId="urn:microsoft.com/office/officeart/2016/7/layout/BasicProcessNew"/>
    <dgm:cxn modelId="{4C60088C-7691-4BE1-B042-A30D88A6E4EC}" type="presParOf" srcId="{76814962-7D76-41E9-94A9-E6990AE3E1A7}" destId="{365632F4-F61C-48E3-8904-32C7238D5B2F}" srcOrd="0" destOrd="0" presId="urn:microsoft.com/office/officeart/2016/7/layout/BasicProcessNew"/>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2986E6-E5CF-4E62-AB2C-03E9A770917E}"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en-US"/>
        </a:p>
      </dgm:t>
    </dgm:pt>
    <dgm:pt modelId="{76814962-7D76-41E9-94A9-E6990AE3E1A7}" type="pres">
      <dgm:prSet presAssocID="{322986E6-E5CF-4E62-AB2C-03E9A770917E}" presName="Name0" presStyleCnt="0">
        <dgm:presLayoutVars>
          <dgm:dir/>
          <dgm:resizeHandles val="exact"/>
        </dgm:presLayoutVars>
      </dgm:prSet>
      <dgm:spPr/>
    </dgm:pt>
  </dgm:ptLst>
  <dgm:cxnLst>
    <dgm:cxn modelId="{4A816793-74A8-4457-BE1A-798E33A712CC}" type="presOf" srcId="{322986E6-E5CF-4E62-AB2C-03E9A770917E}" destId="{76814962-7D76-41E9-94A9-E6990AE3E1A7}" srcOrd="0" destOrd="0" presId="urn:microsoft.com/office/officeart/2016/7/layout/BasicProcessNew"/>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632F4-F61C-48E3-8904-32C7238D5B2F}">
      <dsp:nvSpPr>
        <dsp:cNvPr id="0" name=""/>
        <dsp:cNvSpPr/>
      </dsp:nvSpPr>
      <dsp:spPr>
        <a:xfrm>
          <a:off x="8912" y="0"/>
          <a:ext cx="9117475" cy="21398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244600">
            <a:lnSpc>
              <a:spcPct val="90000"/>
            </a:lnSpc>
            <a:spcBef>
              <a:spcPct val="0"/>
            </a:spcBef>
            <a:spcAft>
              <a:spcPct val="35000"/>
            </a:spcAft>
            <a:buNone/>
          </a:pPr>
          <a:r>
            <a:rPr lang="en-GB" sz="2800" b="1" i="1" kern="1200" dirty="0"/>
            <a:t>Are you a GP, Nurse, Pharmacy Professional, or other healthcare professional looking to improve your knowledge on UTIs? If yes, then join us as we discuss the treatment and prevention of acute UTIs in different patient groups. </a:t>
          </a:r>
          <a:endParaRPr lang="en-US" sz="2800" kern="1200" dirty="0"/>
        </a:p>
      </dsp:txBody>
      <dsp:txXfrm>
        <a:off x="8912" y="0"/>
        <a:ext cx="9117475" cy="2139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B43A-7CC4-4188-E096-8982EBF8ACA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0D892B1-16CF-D0F4-6E8A-8B8A1CF61C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A166D03-B782-31FD-8F85-4C61239EEFDD}"/>
              </a:ext>
            </a:extLst>
          </p:cNvPr>
          <p:cNvSpPr>
            <a:spLocks noGrp="1"/>
          </p:cNvSpPr>
          <p:nvPr>
            <p:ph type="dt" sz="half" idx="10"/>
          </p:nvPr>
        </p:nvSpPr>
        <p:spPr/>
        <p:txBody>
          <a:bodyPr/>
          <a:lstStyle/>
          <a:p>
            <a:fld id="{85723F35-E04A-4512-A171-1C22227BE973}" type="datetimeFigureOut">
              <a:rPr lang="en-GB" smtClean="0"/>
              <a:t>06/06/2024</a:t>
            </a:fld>
            <a:endParaRPr lang="en-GB"/>
          </a:p>
        </p:txBody>
      </p:sp>
      <p:sp>
        <p:nvSpPr>
          <p:cNvPr id="5" name="Footer Placeholder 4">
            <a:extLst>
              <a:ext uri="{FF2B5EF4-FFF2-40B4-BE49-F238E27FC236}">
                <a16:creationId xmlns:a16="http://schemas.microsoft.com/office/drawing/2014/main" id="{577CDE69-2330-0154-B9A5-3CB215EACB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482AD0-6FE4-33AD-A888-256D5D932B0E}"/>
              </a:ext>
            </a:extLst>
          </p:cNvPr>
          <p:cNvSpPr>
            <a:spLocks noGrp="1"/>
          </p:cNvSpPr>
          <p:nvPr>
            <p:ph type="sldNum" sz="quarter" idx="12"/>
          </p:nvPr>
        </p:nvSpPr>
        <p:spPr/>
        <p:txBody>
          <a:bodyPr/>
          <a:lstStyle/>
          <a:p>
            <a:fld id="{9B7DFE0B-D868-4C67-BDA7-8977F9ECC89A}" type="slidenum">
              <a:rPr lang="en-GB" smtClean="0"/>
              <a:t>‹#›</a:t>
            </a:fld>
            <a:endParaRPr lang="en-GB"/>
          </a:p>
        </p:txBody>
      </p:sp>
    </p:spTree>
    <p:extLst>
      <p:ext uri="{BB962C8B-B14F-4D97-AF65-F5344CB8AC3E}">
        <p14:creationId xmlns:p14="http://schemas.microsoft.com/office/powerpoint/2010/main" val="261772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78640-2BC5-919C-C6C9-F117C385446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C647BA2-049F-445C-F1C1-0DCEA8857E7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B344C4F-9847-E7AA-20D4-8DAA6F26CF04}"/>
              </a:ext>
            </a:extLst>
          </p:cNvPr>
          <p:cNvSpPr>
            <a:spLocks noGrp="1"/>
          </p:cNvSpPr>
          <p:nvPr>
            <p:ph type="dt" sz="half" idx="10"/>
          </p:nvPr>
        </p:nvSpPr>
        <p:spPr/>
        <p:txBody>
          <a:bodyPr/>
          <a:lstStyle/>
          <a:p>
            <a:fld id="{85723F35-E04A-4512-A171-1C22227BE973}" type="datetimeFigureOut">
              <a:rPr lang="en-GB" smtClean="0"/>
              <a:t>06/06/2024</a:t>
            </a:fld>
            <a:endParaRPr lang="en-GB"/>
          </a:p>
        </p:txBody>
      </p:sp>
      <p:sp>
        <p:nvSpPr>
          <p:cNvPr id="5" name="Footer Placeholder 4">
            <a:extLst>
              <a:ext uri="{FF2B5EF4-FFF2-40B4-BE49-F238E27FC236}">
                <a16:creationId xmlns:a16="http://schemas.microsoft.com/office/drawing/2014/main" id="{414C462B-90DB-90E2-6A10-AF4DFB3BE0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0D9F4A-7C1E-D9D4-CE8C-1C13FA527B96}"/>
              </a:ext>
            </a:extLst>
          </p:cNvPr>
          <p:cNvSpPr>
            <a:spLocks noGrp="1"/>
          </p:cNvSpPr>
          <p:nvPr>
            <p:ph type="sldNum" sz="quarter" idx="12"/>
          </p:nvPr>
        </p:nvSpPr>
        <p:spPr/>
        <p:txBody>
          <a:bodyPr/>
          <a:lstStyle/>
          <a:p>
            <a:fld id="{9B7DFE0B-D868-4C67-BDA7-8977F9ECC89A}" type="slidenum">
              <a:rPr lang="en-GB" smtClean="0"/>
              <a:t>‹#›</a:t>
            </a:fld>
            <a:endParaRPr lang="en-GB"/>
          </a:p>
        </p:txBody>
      </p:sp>
    </p:spTree>
    <p:extLst>
      <p:ext uri="{BB962C8B-B14F-4D97-AF65-F5344CB8AC3E}">
        <p14:creationId xmlns:p14="http://schemas.microsoft.com/office/powerpoint/2010/main" val="1625422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8872B6-8E92-9D0A-EA47-56D24567B3D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B0DD5BC-D5E0-B3D5-7F4E-2726CD56E85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7180482-9D8C-6E49-9258-DC1CF2881533}"/>
              </a:ext>
            </a:extLst>
          </p:cNvPr>
          <p:cNvSpPr>
            <a:spLocks noGrp="1"/>
          </p:cNvSpPr>
          <p:nvPr>
            <p:ph type="dt" sz="half" idx="10"/>
          </p:nvPr>
        </p:nvSpPr>
        <p:spPr/>
        <p:txBody>
          <a:bodyPr/>
          <a:lstStyle/>
          <a:p>
            <a:fld id="{85723F35-E04A-4512-A171-1C22227BE973}" type="datetimeFigureOut">
              <a:rPr lang="en-GB" smtClean="0"/>
              <a:t>06/06/2024</a:t>
            </a:fld>
            <a:endParaRPr lang="en-GB"/>
          </a:p>
        </p:txBody>
      </p:sp>
      <p:sp>
        <p:nvSpPr>
          <p:cNvPr id="5" name="Footer Placeholder 4">
            <a:extLst>
              <a:ext uri="{FF2B5EF4-FFF2-40B4-BE49-F238E27FC236}">
                <a16:creationId xmlns:a16="http://schemas.microsoft.com/office/drawing/2014/main" id="{A779AA83-4106-B9C2-8482-108D7514E5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30AE21-CED8-2489-3F40-7611846687C8}"/>
              </a:ext>
            </a:extLst>
          </p:cNvPr>
          <p:cNvSpPr>
            <a:spLocks noGrp="1"/>
          </p:cNvSpPr>
          <p:nvPr>
            <p:ph type="sldNum" sz="quarter" idx="12"/>
          </p:nvPr>
        </p:nvSpPr>
        <p:spPr/>
        <p:txBody>
          <a:bodyPr/>
          <a:lstStyle/>
          <a:p>
            <a:fld id="{9B7DFE0B-D868-4C67-BDA7-8977F9ECC89A}" type="slidenum">
              <a:rPr lang="en-GB" smtClean="0"/>
              <a:t>‹#›</a:t>
            </a:fld>
            <a:endParaRPr lang="en-GB"/>
          </a:p>
        </p:txBody>
      </p:sp>
    </p:spTree>
    <p:extLst>
      <p:ext uri="{BB962C8B-B14F-4D97-AF65-F5344CB8AC3E}">
        <p14:creationId xmlns:p14="http://schemas.microsoft.com/office/powerpoint/2010/main" val="497519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CDE0B-CC4E-5FF2-9F2C-A9FAEB66B6E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3401364-2847-483E-B68F-3E06D71D340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D92CC35-3536-F989-7A2C-8C337668BF13}"/>
              </a:ext>
            </a:extLst>
          </p:cNvPr>
          <p:cNvSpPr>
            <a:spLocks noGrp="1"/>
          </p:cNvSpPr>
          <p:nvPr>
            <p:ph type="dt" sz="half" idx="10"/>
          </p:nvPr>
        </p:nvSpPr>
        <p:spPr/>
        <p:txBody>
          <a:bodyPr/>
          <a:lstStyle/>
          <a:p>
            <a:fld id="{85723F35-E04A-4512-A171-1C22227BE973}" type="datetimeFigureOut">
              <a:rPr lang="en-GB" smtClean="0"/>
              <a:t>06/06/2024</a:t>
            </a:fld>
            <a:endParaRPr lang="en-GB"/>
          </a:p>
        </p:txBody>
      </p:sp>
      <p:sp>
        <p:nvSpPr>
          <p:cNvPr id="5" name="Footer Placeholder 4">
            <a:extLst>
              <a:ext uri="{FF2B5EF4-FFF2-40B4-BE49-F238E27FC236}">
                <a16:creationId xmlns:a16="http://schemas.microsoft.com/office/drawing/2014/main" id="{F455BBF0-5D10-8DAD-C358-2C6FBEE315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930C5A-F95B-D071-E9E0-0656889CBCB2}"/>
              </a:ext>
            </a:extLst>
          </p:cNvPr>
          <p:cNvSpPr>
            <a:spLocks noGrp="1"/>
          </p:cNvSpPr>
          <p:nvPr>
            <p:ph type="sldNum" sz="quarter" idx="12"/>
          </p:nvPr>
        </p:nvSpPr>
        <p:spPr/>
        <p:txBody>
          <a:bodyPr/>
          <a:lstStyle/>
          <a:p>
            <a:fld id="{9B7DFE0B-D868-4C67-BDA7-8977F9ECC89A}" type="slidenum">
              <a:rPr lang="en-GB" smtClean="0"/>
              <a:t>‹#›</a:t>
            </a:fld>
            <a:endParaRPr lang="en-GB"/>
          </a:p>
        </p:txBody>
      </p:sp>
    </p:spTree>
    <p:extLst>
      <p:ext uri="{BB962C8B-B14F-4D97-AF65-F5344CB8AC3E}">
        <p14:creationId xmlns:p14="http://schemas.microsoft.com/office/powerpoint/2010/main" val="2680509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9993-9AE9-63FA-00C0-0BB3D67860E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EFA80B9-6F1F-EC30-6D9B-2A5E41047D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37A0917-5868-28A2-937A-AF6DC1C981D6}"/>
              </a:ext>
            </a:extLst>
          </p:cNvPr>
          <p:cNvSpPr>
            <a:spLocks noGrp="1"/>
          </p:cNvSpPr>
          <p:nvPr>
            <p:ph type="dt" sz="half" idx="10"/>
          </p:nvPr>
        </p:nvSpPr>
        <p:spPr/>
        <p:txBody>
          <a:bodyPr/>
          <a:lstStyle/>
          <a:p>
            <a:fld id="{85723F35-E04A-4512-A171-1C22227BE973}" type="datetimeFigureOut">
              <a:rPr lang="en-GB" smtClean="0"/>
              <a:t>06/06/2024</a:t>
            </a:fld>
            <a:endParaRPr lang="en-GB"/>
          </a:p>
        </p:txBody>
      </p:sp>
      <p:sp>
        <p:nvSpPr>
          <p:cNvPr id="5" name="Footer Placeholder 4">
            <a:extLst>
              <a:ext uri="{FF2B5EF4-FFF2-40B4-BE49-F238E27FC236}">
                <a16:creationId xmlns:a16="http://schemas.microsoft.com/office/drawing/2014/main" id="{00D0EE09-67C6-BE07-4B6D-FDF9287452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48C728-2F28-40A1-331F-296C0683BF72}"/>
              </a:ext>
            </a:extLst>
          </p:cNvPr>
          <p:cNvSpPr>
            <a:spLocks noGrp="1"/>
          </p:cNvSpPr>
          <p:nvPr>
            <p:ph type="sldNum" sz="quarter" idx="12"/>
          </p:nvPr>
        </p:nvSpPr>
        <p:spPr/>
        <p:txBody>
          <a:bodyPr/>
          <a:lstStyle/>
          <a:p>
            <a:fld id="{9B7DFE0B-D868-4C67-BDA7-8977F9ECC89A}" type="slidenum">
              <a:rPr lang="en-GB" smtClean="0"/>
              <a:t>‹#›</a:t>
            </a:fld>
            <a:endParaRPr lang="en-GB"/>
          </a:p>
        </p:txBody>
      </p:sp>
    </p:spTree>
    <p:extLst>
      <p:ext uri="{BB962C8B-B14F-4D97-AF65-F5344CB8AC3E}">
        <p14:creationId xmlns:p14="http://schemas.microsoft.com/office/powerpoint/2010/main" val="271278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390A6-2A78-B06B-5D0D-5EA44C2C5E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98D7611-CF21-ABCE-6D9C-CBB43E09658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D5719AA-0B0F-3E5E-8228-E01AEC955F8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80649BF-D02D-AA1D-D1D6-482C5D2E8697}"/>
              </a:ext>
            </a:extLst>
          </p:cNvPr>
          <p:cNvSpPr>
            <a:spLocks noGrp="1"/>
          </p:cNvSpPr>
          <p:nvPr>
            <p:ph type="dt" sz="half" idx="10"/>
          </p:nvPr>
        </p:nvSpPr>
        <p:spPr/>
        <p:txBody>
          <a:bodyPr/>
          <a:lstStyle/>
          <a:p>
            <a:fld id="{85723F35-E04A-4512-A171-1C22227BE973}" type="datetimeFigureOut">
              <a:rPr lang="en-GB" smtClean="0"/>
              <a:t>06/06/2024</a:t>
            </a:fld>
            <a:endParaRPr lang="en-GB"/>
          </a:p>
        </p:txBody>
      </p:sp>
      <p:sp>
        <p:nvSpPr>
          <p:cNvPr id="6" name="Footer Placeholder 5">
            <a:extLst>
              <a:ext uri="{FF2B5EF4-FFF2-40B4-BE49-F238E27FC236}">
                <a16:creationId xmlns:a16="http://schemas.microsoft.com/office/drawing/2014/main" id="{E75D9CF7-EDFD-0EA0-D651-5649B349B0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EEA3B9-7FE0-4872-929F-E82D4A5EA404}"/>
              </a:ext>
            </a:extLst>
          </p:cNvPr>
          <p:cNvSpPr>
            <a:spLocks noGrp="1"/>
          </p:cNvSpPr>
          <p:nvPr>
            <p:ph type="sldNum" sz="quarter" idx="12"/>
          </p:nvPr>
        </p:nvSpPr>
        <p:spPr/>
        <p:txBody>
          <a:bodyPr/>
          <a:lstStyle/>
          <a:p>
            <a:fld id="{9B7DFE0B-D868-4C67-BDA7-8977F9ECC89A}" type="slidenum">
              <a:rPr lang="en-GB" smtClean="0"/>
              <a:t>‹#›</a:t>
            </a:fld>
            <a:endParaRPr lang="en-GB"/>
          </a:p>
        </p:txBody>
      </p:sp>
    </p:spTree>
    <p:extLst>
      <p:ext uri="{BB962C8B-B14F-4D97-AF65-F5344CB8AC3E}">
        <p14:creationId xmlns:p14="http://schemas.microsoft.com/office/powerpoint/2010/main" val="1548192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0C521-EEBF-F2C4-CD7A-9B3EED25AED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6A6B2CC-0AA0-B090-96C3-F69E1A910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B01067D-5917-A2C3-2186-0D1528616E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ECB192F-6BC5-4F7B-B715-4AFD2C3621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76EDAFA-1AFA-1A07-E9E3-FDC7C403A94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A9499A1-BB0F-6592-3ABC-E79BEF61667A}"/>
              </a:ext>
            </a:extLst>
          </p:cNvPr>
          <p:cNvSpPr>
            <a:spLocks noGrp="1"/>
          </p:cNvSpPr>
          <p:nvPr>
            <p:ph type="dt" sz="half" idx="10"/>
          </p:nvPr>
        </p:nvSpPr>
        <p:spPr/>
        <p:txBody>
          <a:bodyPr/>
          <a:lstStyle/>
          <a:p>
            <a:fld id="{85723F35-E04A-4512-A171-1C22227BE973}" type="datetimeFigureOut">
              <a:rPr lang="en-GB" smtClean="0"/>
              <a:t>06/06/2024</a:t>
            </a:fld>
            <a:endParaRPr lang="en-GB"/>
          </a:p>
        </p:txBody>
      </p:sp>
      <p:sp>
        <p:nvSpPr>
          <p:cNvPr id="8" name="Footer Placeholder 7">
            <a:extLst>
              <a:ext uri="{FF2B5EF4-FFF2-40B4-BE49-F238E27FC236}">
                <a16:creationId xmlns:a16="http://schemas.microsoft.com/office/drawing/2014/main" id="{B0226C53-107F-BAD1-06F6-421513CEA7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1F975F0-3471-B33B-F271-E5776C229EBB}"/>
              </a:ext>
            </a:extLst>
          </p:cNvPr>
          <p:cNvSpPr>
            <a:spLocks noGrp="1"/>
          </p:cNvSpPr>
          <p:nvPr>
            <p:ph type="sldNum" sz="quarter" idx="12"/>
          </p:nvPr>
        </p:nvSpPr>
        <p:spPr/>
        <p:txBody>
          <a:bodyPr/>
          <a:lstStyle/>
          <a:p>
            <a:fld id="{9B7DFE0B-D868-4C67-BDA7-8977F9ECC89A}" type="slidenum">
              <a:rPr lang="en-GB" smtClean="0"/>
              <a:t>‹#›</a:t>
            </a:fld>
            <a:endParaRPr lang="en-GB"/>
          </a:p>
        </p:txBody>
      </p:sp>
    </p:spTree>
    <p:extLst>
      <p:ext uri="{BB962C8B-B14F-4D97-AF65-F5344CB8AC3E}">
        <p14:creationId xmlns:p14="http://schemas.microsoft.com/office/powerpoint/2010/main" val="307355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B3794-3381-E300-0ADE-E29779B4515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3B54F2E-A199-CB8C-1987-4942975946A4}"/>
              </a:ext>
            </a:extLst>
          </p:cNvPr>
          <p:cNvSpPr>
            <a:spLocks noGrp="1"/>
          </p:cNvSpPr>
          <p:nvPr>
            <p:ph type="dt" sz="half" idx="10"/>
          </p:nvPr>
        </p:nvSpPr>
        <p:spPr/>
        <p:txBody>
          <a:bodyPr/>
          <a:lstStyle/>
          <a:p>
            <a:fld id="{85723F35-E04A-4512-A171-1C22227BE973}" type="datetimeFigureOut">
              <a:rPr lang="en-GB" smtClean="0"/>
              <a:t>06/06/2024</a:t>
            </a:fld>
            <a:endParaRPr lang="en-GB"/>
          </a:p>
        </p:txBody>
      </p:sp>
      <p:sp>
        <p:nvSpPr>
          <p:cNvPr id="4" name="Footer Placeholder 3">
            <a:extLst>
              <a:ext uri="{FF2B5EF4-FFF2-40B4-BE49-F238E27FC236}">
                <a16:creationId xmlns:a16="http://schemas.microsoft.com/office/drawing/2014/main" id="{1958F4FA-06CC-8BF5-A225-51B321D220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F2D25F-AADE-DBCC-37D8-C33D2987A6E4}"/>
              </a:ext>
            </a:extLst>
          </p:cNvPr>
          <p:cNvSpPr>
            <a:spLocks noGrp="1"/>
          </p:cNvSpPr>
          <p:nvPr>
            <p:ph type="sldNum" sz="quarter" idx="12"/>
          </p:nvPr>
        </p:nvSpPr>
        <p:spPr/>
        <p:txBody>
          <a:bodyPr/>
          <a:lstStyle/>
          <a:p>
            <a:fld id="{9B7DFE0B-D868-4C67-BDA7-8977F9ECC89A}" type="slidenum">
              <a:rPr lang="en-GB" smtClean="0"/>
              <a:t>‹#›</a:t>
            </a:fld>
            <a:endParaRPr lang="en-GB"/>
          </a:p>
        </p:txBody>
      </p:sp>
    </p:spTree>
    <p:extLst>
      <p:ext uri="{BB962C8B-B14F-4D97-AF65-F5344CB8AC3E}">
        <p14:creationId xmlns:p14="http://schemas.microsoft.com/office/powerpoint/2010/main" val="29336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FC8644-9352-4D1B-86E8-C92B82AFF2A0}"/>
              </a:ext>
            </a:extLst>
          </p:cNvPr>
          <p:cNvSpPr>
            <a:spLocks noGrp="1"/>
          </p:cNvSpPr>
          <p:nvPr>
            <p:ph type="dt" sz="half" idx="10"/>
          </p:nvPr>
        </p:nvSpPr>
        <p:spPr/>
        <p:txBody>
          <a:bodyPr/>
          <a:lstStyle/>
          <a:p>
            <a:fld id="{85723F35-E04A-4512-A171-1C22227BE973}" type="datetimeFigureOut">
              <a:rPr lang="en-GB" smtClean="0"/>
              <a:t>06/06/2024</a:t>
            </a:fld>
            <a:endParaRPr lang="en-GB"/>
          </a:p>
        </p:txBody>
      </p:sp>
      <p:sp>
        <p:nvSpPr>
          <p:cNvPr id="3" name="Footer Placeholder 2">
            <a:extLst>
              <a:ext uri="{FF2B5EF4-FFF2-40B4-BE49-F238E27FC236}">
                <a16:creationId xmlns:a16="http://schemas.microsoft.com/office/drawing/2014/main" id="{3A6C7724-1BB6-5464-570F-944A201BE8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90CE6A-B0F1-CF86-F44D-731C7FCFD677}"/>
              </a:ext>
            </a:extLst>
          </p:cNvPr>
          <p:cNvSpPr>
            <a:spLocks noGrp="1"/>
          </p:cNvSpPr>
          <p:nvPr>
            <p:ph type="sldNum" sz="quarter" idx="12"/>
          </p:nvPr>
        </p:nvSpPr>
        <p:spPr/>
        <p:txBody>
          <a:bodyPr/>
          <a:lstStyle/>
          <a:p>
            <a:fld id="{9B7DFE0B-D868-4C67-BDA7-8977F9ECC89A}" type="slidenum">
              <a:rPr lang="en-GB" smtClean="0"/>
              <a:t>‹#›</a:t>
            </a:fld>
            <a:endParaRPr lang="en-GB"/>
          </a:p>
        </p:txBody>
      </p:sp>
    </p:spTree>
    <p:extLst>
      <p:ext uri="{BB962C8B-B14F-4D97-AF65-F5344CB8AC3E}">
        <p14:creationId xmlns:p14="http://schemas.microsoft.com/office/powerpoint/2010/main" val="3384517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4A78A-B732-9127-1FE9-42FCE714F8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DFC2785-85FF-4C5C-C6D1-20528C920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CF60BC0-F820-80AF-247A-9EAFBE060C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BE3AC76-8A18-8534-5CED-548AC21B0E1E}"/>
              </a:ext>
            </a:extLst>
          </p:cNvPr>
          <p:cNvSpPr>
            <a:spLocks noGrp="1"/>
          </p:cNvSpPr>
          <p:nvPr>
            <p:ph type="dt" sz="half" idx="10"/>
          </p:nvPr>
        </p:nvSpPr>
        <p:spPr/>
        <p:txBody>
          <a:bodyPr/>
          <a:lstStyle/>
          <a:p>
            <a:fld id="{85723F35-E04A-4512-A171-1C22227BE973}" type="datetimeFigureOut">
              <a:rPr lang="en-GB" smtClean="0"/>
              <a:t>06/06/2024</a:t>
            </a:fld>
            <a:endParaRPr lang="en-GB"/>
          </a:p>
        </p:txBody>
      </p:sp>
      <p:sp>
        <p:nvSpPr>
          <p:cNvPr id="6" name="Footer Placeholder 5">
            <a:extLst>
              <a:ext uri="{FF2B5EF4-FFF2-40B4-BE49-F238E27FC236}">
                <a16:creationId xmlns:a16="http://schemas.microsoft.com/office/drawing/2014/main" id="{D776FBEC-3561-2379-550D-ACBF6308A3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2ECDAA-95F6-7F5B-659A-3683712D640E}"/>
              </a:ext>
            </a:extLst>
          </p:cNvPr>
          <p:cNvSpPr>
            <a:spLocks noGrp="1"/>
          </p:cNvSpPr>
          <p:nvPr>
            <p:ph type="sldNum" sz="quarter" idx="12"/>
          </p:nvPr>
        </p:nvSpPr>
        <p:spPr/>
        <p:txBody>
          <a:bodyPr/>
          <a:lstStyle/>
          <a:p>
            <a:fld id="{9B7DFE0B-D868-4C67-BDA7-8977F9ECC89A}" type="slidenum">
              <a:rPr lang="en-GB" smtClean="0"/>
              <a:t>‹#›</a:t>
            </a:fld>
            <a:endParaRPr lang="en-GB"/>
          </a:p>
        </p:txBody>
      </p:sp>
    </p:spTree>
    <p:extLst>
      <p:ext uri="{BB962C8B-B14F-4D97-AF65-F5344CB8AC3E}">
        <p14:creationId xmlns:p14="http://schemas.microsoft.com/office/powerpoint/2010/main" val="386327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7B7AB-A9ED-63A1-9EF9-4966772A3B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F5AD07-12C1-1274-E1E9-BED63A8B1D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8C17ED9-7CAB-C5BF-CAAC-A2C5FD559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7BB803F-A8C0-A334-4E38-7FB524B46B09}"/>
              </a:ext>
            </a:extLst>
          </p:cNvPr>
          <p:cNvSpPr>
            <a:spLocks noGrp="1"/>
          </p:cNvSpPr>
          <p:nvPr>
            <p:ph type="dt" sz="half" idx="10"/>
          </p:nvPr>
        </p:nvSpPr>
        <p:spPr/>
        <p:txBody>
          <a:bodyPr/>
          <a:lstStyle/>
          <a:p>
            <a:fld id="{85723F35-E04A-4512-A171-1C22227BE973}" type="datetimeFigureOut">
              <a:rPr lang="en-GB" smtClean="0"/>
              <a:t>06/06/2024</a:t>
            </a:fld>
            <a:endParaRPr lang="en-GB"/>
          </a:p>
        </p:txBody>
      </p:sp>
      <p:sp>
        <p:nvSpPr>
          <p:cNvPr id="6" name="Footer Placeholder 5">
            <a:extLst>
              <a:ext uri="{FF2B5EF4-FFF2-40B4-BE49-F238E27FC236}">
                <a16:creationId xmlns:a16="http://schemas.microsoft.com/office/drawing/2014/main" id="{6C137BE3-3214-232E-977A-C721FB6F9C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43FC64-2778-2EE8-64A0-83E7F76519BD}"/>
              </a:ext>
            </a:extLst>
          </p:cNvPr>
          <p:cNvSpPr>
            <a:spLocks noGrp="1"/>
          </p:cNvSpPr>
          <p:nvPr>
            <p:ph type="sldNum" sz="quarter" idx="12"/>
          </p:nvPr>
        </p:nvSpPr>
        <p:spPr/>
        <p:txBody>
          <a:bodyPr/>
          <a:lstStyle/>
          <a:p>
            <a:fld id="{9B7DFE0B-D868-4C67-BDA7-8977F9ECC89A}" type="slidenum">
              <a:rPr lang="en-GB" smtClean="0"/>
              <a:t>‹#›</a:t>
            </a:fld>
            <a:endParaRPr lang="en-GB"/>
          </a:p>
        </p:txBody>
      </p:sp>
    </p:spTree>
    <p:extLst>
      <p:ext uri="{BB962C8B-B14F-4D97-AF65-F5344CB8AC3E}">
        <p14:creationId xmlns:p14="http://schemas.microsoft.com/office/powerpoint/2010/main" val="174815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DD2257-82A2-B789-D084-94BC3BB5BF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3CB47A0-16C3-DA5D-E65B-8EDA9F4819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1DEFF25-4232-7E2B-D53D-B19DA78A3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23F35-E04A-4512-A171-1C22227BE973}" type="datetimeFigureOut">
              <a:rPr lang="en-GB" smtClean="0"/>
              <a:t>06/06/2024</a:t>
            </a:fld>
            <a:endParaRPr lang="en-GB"/>
          </a:p>
        </p:txBody>
      </p:sp>
      <p:sp>
        <p:nvSpPr>
          <p:cNvPr id="5" name="Footer Placeholder 4">
            <a:extLst>
              <a:ext uri="{FF2B5EF4-FFF2-40B4-BE49-F238E27FC236}">
                <a16:creationId xmlns:a16="http://schemas.microsoft.com/office/drawing/2014/main" id="{376B91E5-E83B-17CE-447C-533ABEE9F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C20F2BB-4366-0245-E7A3-5592F7828F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DFE0B-D868-4C67-BDA7-8977F9ECC89A}" type="slidenum">
              <a:rPr lang="en-GB" smtClean="0"/>
              <a:t>‹#›</a:t>
            </a:fld>
            <a:endParaRPr lang="en-GB"/>
          </a:p>
        </p:txBody>
      </p:sp>
    </p:spTree>
    <p:extLst>
      <p:ext uri="{BB962C8B-B14F-4D97-AF65-F5344CB8AC3E}">
        <p14:creationId xmlns:p14="http://schemas.microsoft.com/office/powerpoint/2010/main" val="3072570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naomifleming@nhs.net" TargetMode="External"/><Relationship Id="rId13" Type="http://schemas.openxmlformats.org/officeDocument/2006/relationships/diagramColors" Target="../diagrams/colors1.xml"/><Relationship Id="rId18" Type="http://schemas.openxmlformats.org/officeDocument/2006/relationships/diagramColors" Target="../diagrams/colors2.xml"/><Relationship Id="rId3" Type="http://schemas.openxmlformats.org/officeDocument/2006/relationships/image" Target="../media/image2.jpeg"/><Relationship Id="rId7" Type="http://schemas.openxmlformats.org/officeDocument/2006/relationships/hyperlink" Target="mailto:Alishah.lakha@nhs.net" TargetMode="External"/><Relationship Id="rId12" Type="http://schemas.openxmlformats.org/officeDocument/2006/relationships/diagramQuickStyle" Target="../diagrams/quickStyle1.xml"/><Relationship Id="rId17" Type="http://schemas.openxmlformats.org/officeDocument/2006/relationships/diagramQuickStyle" Target="../diagrams/quickStyle2.xml"/><Relationship Id="rId2" Type="http://schemas.openxmlformats.org/officeDocument/2006/relationships/image" Target="../media/image1.png"/><Relationship Id="rId16" Type="http://schemas.openxmlformats.org/officeDocument/2006/relationships/diagramLayout" Target="../diagrams/layout2.xml"/><Relationship Id="rId1" Type="http://schemas.openxmlformats.org/officeDocument/2006/relationships/slideLayout" Target="../slideLayouts/slideLayout1.xml"/><Relationship Id="rId6" Type="http://schemas.openxmlformats.org/officeDocument/2006/relationships/hyperlink" Target="https://creativecommons.org/licenses/by-nc/3.0/" TargetMode="External"/><Relationship Id="rId11" Type="http://schemas.openxmlformats.org/officeDocument/2006/relationships/diagramLayout" Target="../diagrams/layout1.xml"/><Relationship Id="rId5" Type="http://schemas.openxmlformats.org/officeDocument/2006/relationships/hyperlink" Target="https://pngimg.com/download/38106" TargetMode="External"/><Relationship Id="rId15" Type="http://schemas.openxmlformats.org/officeDocument/2006/relationships/diagramData" Target="../diagrams/data2.xml"/><Relationship Id="rId10" Type="http://schemas.openxmlformats.org/officeDocument/2006/relationships/diagramData" Target="../diagrams/data1.xml"/><Relationship Id="rId19"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image" Target="../media/image4.jpeg"/><Relationship Id="rId14"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 red and white calendar&#10;&#10;Description automatically generated">
            <a:extLst>
              <a:ext uri="{FF2B5EF4-FFF2-40B4-BE49-F238E27FC236}">
                <a16:creationId xmlns:a16="http://schemas.microsoft.com/office/drawing/2014/main" id="{95F1E00F-2423-D6F8-4A47-9167E0F75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 y="1096708"/>
            <a:ext cx="2214975" cy="26822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5978905-927A-547E-EB6B-AA6A34320E29}"/>
              </a:ext>
            </a:extLst>
          </p:cNvPr>
          <p:cNvSpPr txBox="1"/>
          <p:nvPr/>
        </p:nvSpPr>
        <p:spPr>
          <a:xfrm>
            <a:off x="1117694" y="0"/>
            <a:ext cx="9794240" cy="1446550"/>
          </a:xfrm>
          <a:prstGeom prst="rect">
            <a:avLst/>
          </a:prstGeom>
          <a:noFill/>
        </p:spPr>
        <p:txBody>
          <a:bodyPr wrap="square" rtlCol="0">
            <a:spAutoFit/>
          </a:bodyPr>
          <a:lstStyle/>
          <a:p>
            <a:pPr algn="ctr"/>
            <a:r>
              <a:rPr lang="en-GB" sz="3200" b="1" dirty="0">
                <a:solidFill>
                  <a:schemeClr val="accent1"/>
                </a:solidFill>
              </a:rPr>
              <a:t>Acute Urinary Tract Infections (UTIs) in Primary Care</a:t>
            </a:r>
          </a:p>
          <a:p>
            <a:pPr algn="ctr"/>
            <a:r>
              <a:rPr lang="en-GB" sz="2800" b="1" i="1" dirty="0">
                <a:solidFill>
                  <a:schemeClr val="accent1"/>
                </a:solidFill>
              </a:rPr>
              <a:t>An online webinar to discuss the prevention and treatment of acute UTIs in Primary care</a:t>
            </a:r>
          </a:p>
        </p:txBody>
      </p:sp>
      <p:sp>
        <p:nvSpPr>
          <p:cNvPr id="7" name="TextBox 6">
            <a:extLst>
              <a:ext uri="{FF2B5EF4-FFF2-40B4-BE49-F238E27FC236}">
                <a16:creationId xmlns:a16="http://schemas.microsoft.com/office/drawing/2014/main" id="{F46D975C-5956-27B8-2099-10AEE6BC1758}"/>
              </a:ext>
            </a:extLst>
          </p:cNvPr>
          <p:cNvSpPr txBox="1"/>
          <p:nvPr/>
        </p:nvSpPr>
        <p:spPr>
          <a:xfrm>
            <a:off x="223613" y="2192400"/>
            <a:ext cx="1788160" cy="1200329"/>
          </a:xfrm>
          <a:prstGeom prst="rect">
            <a:avLst/>
          </a:prstGeom>
          <a:noFill/>
        </p:spPr>
        <p:txBody>
          <a:bodyPr wrap="square" rtlCol="0">
            <a:spAutoFit/>
          </a:bodyPr>
          <a:lstStyle/>
          <a:p>
            <a:r>
              <a:rPr lang="en-GB" dirty="0">
                <a:solidFill>
                  <a:schemeClr val="accent1"/>
                </a:solidFill>
              </a:rPr>
              <a:t>Date –</a:t>
            </a:r>
            <a:r>
              <a:rPr lang="en-GB" dirty="0"/>
              <a:t> Tuesday 25</a:t>
            </a:r>
            <a:r>
              <a:rPr lang="en-GB" baseline="30000" dirty="0"/>
              <a:t>th</a:t>
            </a:r>
            <a:r>
              <a:rPr lang="en-GB" dirty="0"/>
              <a:t> June 2024</a:t>
            </a:r>
          </a:p>
          <a:p>
            <a:r>
              <a:rPr lang="en-GB" dirty="0">
                <a:solidFill>
                  <a:schemeClr val="accent1"/>
                </a:solidFill>
              </a:rPr>
              <a:t>Time - </a:t>
            </a:r>
            <a:r>
              <a:rPr lang="en-GB" dirty="0"/>
              <a:t>1-2pm</a:t>
            </a:r>
          </a:p>
          <a:p>
            <a:r>
              <a:rPr lang="en-GB" i="1" dirty="0"/>
              <a:t>      Via Teams</a:t>
            </a:r>
          </a:p>
        </p:txBody>
      </p:sp>
      <p:pic>
        <p:nvPicPr>
          <p:cNvPr id="10" name="Picture 9" descr="A blue and white logo&#10;&#10;Description automatically generated">
            <a:extLst>
              <a:ext uri="{FF2B5EF4-FFF2-40B4-BE49-F238E27FC236}">
                <a16:creationId xmlns:a16="http://schemas.microsoft.com/office/drawing/2014/main" id="{7F6F2B53-BAF0-370A-2437-D7ABE9A5D1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5292" y="107191"/>
            <a:ext cx="1294130" cy="963295"/>
          </a:xfrm>
          <a:prstGeom prst="rect">
            <a:avLst/>
          </a:prstGeom>
          <a:noFill/>
          <a:ln>
            <a:noFill/>
          </a:ln>
        </p:spPr>
      </p:pic>
      <p:sp>
        <p:nvSpPr>
          <p:cNvPr id="12" name="TextBox 11">
            <a:extLst>
              <a:ext uri="{FF2B5EF4-FFF2-40B4-BE49-F238E27FC236}">
                <a16:creationId xmlns:a16="http://schemas.microsoft.com/office/drawing/2014/main" id="{178EC0DE-5222-42A4-756D-F08C4F008627}"/>
              </a:ext>
            </a:extLst>
          </p:cNvPr>
          <p:cNvSpPr txBox="1"/>
          <p:nvPr/>
        </p:nvSpPr>
        <p:spPr>
          <a:xfrm>
            <a:off x="1584573" y="3891410"/>
            <a:ext cx="6873360" cy="2308324"/>
          </a:xfrm>
          <a:prstGeom prst="rect">
            <a:avLst/>
          </a:prstGeom>
          <a:noFill/>
          <a:ln>
            <a:solidFill>
              <a:schemeClr val="accent1"/>
            </a:solidFill>
          </a:ln>
        </p:spPr>
        <p:txBody>
          <a:bodyPr wrap="square" rtlCol="0">
            <a:spAutoFit/>
          </a:bodyPr>
          <a:lstStyle/>
          <a:p>
            <a:r>
              <a:rPr lang="en-GB" b="1" i="1" dirty="0"/>
              <a:t>Did you know;</a:t>
            </a:r>
          </a:p>
          <a:p>
            <a:pPr marL="285750" indent="-285750">
              <a:buFont typeface="Arial" panose="020B0604020202020204" pitchFamily="34" charset="0"/>
              <a:buChar char="•"/>
            </a:pPr>
            <a:r>
              <a:rPr lang="en-GB" b="1" i="1" dirty="0"/>
              <a:t>UTIs are one of the most common bacterial infections managed in General Practice, and are major drivers of antibiotic prescribing</a:t>
            </a:r>
          </a:p>
          <a:p>
            <a:pPr marL="285750" indent="-285750">
              <a:buFont typeface="Arial" panose="020B0604020202020204" pitchFamily="34" charset="0"/>
              <a:buChar char="•"/>
            </a:pPr>
            <a:r>
              <a:rPr lang="en-GB" b="1" i="1" dirty="0"/>
              <a:t>UTIs are one of the leading causes of life-threatening </a:t>
            </a:r>
            <a:r>
              <a:rPr lang="en-GB" b="1" i="1" dirty="0" err="1"/>
              <a:t>E.Coli</a:t>
            </a:r>
            <a:r>
              <a:rPr lang="en-GB" b="1" i="1" dirty="0"/>
              <a:t> bloodstream infections in England and are a major contributor to the burden of antibiotic resistant infections </a:t>
            </a:r>
          </a:p>
          <a:p>
            <a:pPr marL="285750" indent="-285750">
              <a:buFont typeface="Arial" panose="020B0604020202020204" pitchFamily="34" charset="0"/>
              <a:buChar char="•"/>
            </a:pPr>
            <a:r>
              <a:rPr lang="en-GB" b="1" i="1" dirty="0"/>
              <a:t>Over the last 5 years, UTIs  have led to more than 800,000 admissions to hospitals</a:t>
            </a:r>
          </a:p>
        </p:txBody>
      </p:sp>
      <p:pic>
        <p:nvPicPr>
          <p:cNvPr id="15" name="Picture 14" descr="A cartoon character with a red question mark&#10;&#10;Description automatically generated">
            <a:extLst>
              <a:ext uri="{FF2B5EF4-FFF2-40B4-BE49-F238E27FC236}">
                <a16:creationId xmlns:a16="http://schemas.microsoft.com/office/drawing/2014/main" id="{EDC39C80-3A76-B630-8885-FF5CFA65410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5438" y="4115140"/>
            <a:ext cx="1781033" cy="1971770"/>
          </a:xfrm>
          <a:prstGeom prst="rect">
            <a:avLst/>
          </a:prstGeom>
        </p:spPr>
      </p:pic>
      <p:sp>
        <p:nvSpPr>
          <p:cNvPr id="16" name="TextBox 15">
            <a:extLst>
              <a:ext uri="{FF2B5EF4-FFF2-40B4-BE49-F238E27FC236}">
                <a16:creationId xmlns:a16="http://schemas.microsoft.com/office/drawing/2014/main" id="{B056B302-49BF-ABEC-4B10-560C0096571B}"/>
              </a:ext>
            </a:extLst>
          </p:cNvPr>
          <p:cNvSpPr txBox="1"/>
          <p:nvPr/>
        </p:nvSpPr>
        <p:spPr>
          <a:xfrm>
            <a:off x="2667000" y="6858000"/>
            <a:ext cx="4343400" cy="230832"/>
          </a:xfrm>
          <a:prstGeom prst="rect">
            <a:avLst/>
          </a:prstGeom>
          <a:noFill/>
        </p:spPr>
        <p:txBody>
          <a:bodyPr wrap="square" rtlCol="0">
            <a:spAutoFit/>
          </a:bodyPr>
          <a:lstStyle/>
          <a:p>
            <a:r>
              <a:rPr lang="en-GB" sz="900">
                <a:hlinkClick r:id="rId5" tooltip="https://pngimg.com/download/38106"/>
              </a:rPr>
              <a:t>This Photo</a:t>
            </a:r>
            <a:r>
              <a:rPr lang="en-GB" sz="900"/>
              <a:t> by Unknown Author is licensed under </a:t>
            </a:r>
            <a:r>
              <a:rPr lang="en-GB" sz="900">
                <a:hlinkClick r:id="rId6" tooltip="https://creativecommons.org/licenses/by-nc/3.0/"/>
              </a:rPr>
              <a:t>CC BY-NC</a:t>
            </a:r>
            <a:endParaRPr lang="en-GB" sz="900"/>
          </a:p>
        </p:txBody>
      </p:sp>
      <p:sp>
        <p:nvSpPr>
          <p:cNvPr id="17" name="TextBox 16">
            <a:extLst>
              <a:ext uri="{FF2B5EF4-FFF2-40B4-BE49-F238E27FC236}">
                <a16:creationId xmlns:a16="http://schemas.microsoft.com/office/drawing/2014/main" id="{AB91E177-B138-AD85-D6EA-9BC278361855}"/>
              </a:ext>
            </a:extLst>
          </p:cNvPr>
          <p:cNvSpPr txBox="1"/>
          <p:nvPr/>
        </p:nvSpPr>
        <p:spPr>
          <a:xfrm>
            <a:off x="238689" y="6312557"/>
            <a:ext cx="11714622" cy="369332"/>
          </a:xfrm>
          <a:prstGeom prst="rect">
            <a:avLst/>
          </a:prstGeom>
          <a:noFill/>
        </p:spPr>
        <p:txBody>
          <a:bodyPr wrap="square" rtlCol="0">
            <a:spAutoFit/>
          </a:bodyPr>
          <a:lstStyle/>
          <a:p>
            <a:r>
              <a:rPr lang="en-GB" dirty="0"/>
              <a:t>If you would like to be sent an invite for this webinar then please email </a:t>
            </a:r>
            <a:r>
              <a:rPr lang="en-GB" dirty="0">
                <a:hlinkClick r:id="rId7"/>
              </a:rPr>
              <a:t>Alishah.lakha@nhs.net</a:t>
            </a:r>
            <a:r>
              <a:rPr lang="en-GB" dirty="0"/>
              <a:t> or </a:t>
            </a:r>
            <a:r>
              <a:rPr lang="en-GB" dirty="0">
                <a:hlinkClick r:id="rId8"/>
              </a:rPr>
              <a:t>naomifleming@nhs.net</a:t>
            </a:r>
            <a:r>
              <a:rPr lang="en-GB" dirty="0"/>
              <a:t> </a:t>
            </a:r>
          </a:p>
        </p:txBody>
      </p:sp>
      <p:pic>
        <p:nvPicPr>
          <p:cNvPr id="19" name="Picture 14" descr="A poster for a medical event&#10;&#10;Description automatically generated">
            <a:extLst>
              <a:ext uri="{FF2B5EF4-FFF2-40B4-BE49-F238E27FC236}">
                <a16:creationId xmlns:a16="http://schemas.microsoft.com/office/drawing/2014/main" id="{E22FE254-6211-9F4E-F4E6-6ACB846B05E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4301" t="2742" r="564" b="7225"/>
          <a:stretch/>
        </p:blipFill>
        <p:spPr bwMode="auto">
          <a:xfrm>
            <a:off x="8849409" y="3913684"/>
            <a:ext cx="3063311" cy="23108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TextBox 10">
            <a:extLst>
              <a:ext uri="{FF2B5EF4-FFF2-40B4-BE49-F238E27FC236}">
                <a16:creationId xmlns:a16="http://schemas.microsoft.com/office/drawing/2014/main" id="{A70F89CD-79A5-DBB1-EC27-8721F2357859}"/>
              </a:ext>
            </a:extLst>
          </p:cNvPr>
          <p:cNvGraphicFramePr/>
          <p:nvPr>
            <p:extLst>
              <p:ext uri="{D42A27DB-BD31-4B8C-83A1-F6EECF244321}">
                <p14:modId xmlns:p14="http://schemas.microsoft.com/office/powerpoint/2010/main" val="3522392766"/>
              </p:ext>
            </p:extLst>
          </p:nvPr>
        </p:nvGraphicFramePr>
        <p:xfrm>
          <a:off x="2786332" y="1446550"/>
          <a:ext cx="9126388" cy="213987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2" name="TextBox 10">
            <a:extLst>
              <a:ext uri="{FF2B5EF4-FFF2-40B4-BE49-F238E27FC236}">
                <a16:creationId xmlns:a16="http://schemas.microsoft.com/office/drawing/2014/main" id="{C3B198F0-39FA-A3A1-32E2-CA53D957A135}"/>
              </a:ext>
            </a:extLst>
          </p:cNvPr>
          <p:cNvGraphicFramePr/>
          <p:nvPr>
            <p:extLst>
              <p:ext uri="{D42A27DB-BD31-4B8C-83A1-F6EECF244321}">
                <p14:modId xmlns:p14="http://schemas.microsoft.com/office/powerpoint/2010/main" val="3277659918"/>
              </p:ext>
            </p:extLst>
          </p:nvPr>
        </p:nvGraphicFramePr>
        <p:xfrm>
          <a:off x="2219840" y="4739586"/>
          <a:ext cx="6583680" cy="163731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3499601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A1162D3EB3E245B47708C9F5F58222" ma:contentTypeVersion="18" ma:contentTypeDescription="Create a new document." ma:contentTypeScope="" ma:versionID="d82adc2843c3aed07a40947e47bf2550">
  <xsd:schema xmlns:xsd="http://www.w3.org/2001/XMLSchema" xmlns:xs="http://www.w3.org/2001/XMLSchema" xmlns:p="http://schemas.microsoft.com/office/2006/metadata/properties" xmlns:ns2="f6f739ee-5a9a-49d1-b8fa-f6c3c1962166" xmlns:ns3="d69f7a41-b851-454c-b87a-f1eb2f485d8c" targetNamespace="http://schemas.microsoft.com/office/2006/metadata/properties" ma:root="true" ma:fieldsID="c628e908e398e395aa53ed9dcd107ba1" ns2:_="" ns3:_="">
    <xsd:import namespace="f6f739ee-5a9a-49d1-b8fa-f6c3c1962166"/>
    <xsd:import namespace="d69f7a41-b851-454c-b87a-f1eb2f485d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f739ee-5a9a-49d1-b8fa-f6c3c1962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19c0c5-c8e9-4d95-9330-ca4f356ffac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9f7a41-b851-454c-b87a-f1eb2f485d8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0f7a641-d185-4af2-b4bf-fc18035dfc54}" ma:internalName="TaxCatchAll" ma:showField="CatchAllData" ma:web="d69f7a41-b851-454c-b87a-f1eb2f485d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69f7a41-b851-454c-b87a-f1eb2f485d8c" xsi:nil="true"/>
    <lcf76f155ced4ddcb4097134ff3c332f xmlns="f6f739ee-5a9a-49d1-b8fa-f6c3c19621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C1DB793-41AC-432B-A444-85F18E2D0F62}"/>
</file>

<file path=customXml/itemProps2.xml><?xml version="1.0" encoding="utf-8"?>
<ds:datastoreItem xmlns:ds="http://schemas.openxmlformats.org/officeDocument/2006/customXml" ds:itemID="{B0C1B362-E0E6-4AAE-9634-ACD116655CA7}"/>
</file>

<file path=customXml/itemProps3.xml><?xml version="1.0" encoding="utf-8"?>
<ds:datastoreItem xmlns:ds="http://schemas.openxmlformats.org/officeDocument/2006/customXml" ds:itemID="{E0A9F657-407E-4A6B-BA4A-E5A6D6170217}"/>
</file>

<file path=docProps/app.xml><?xml version="1.0" encoding="utf-8"?>
<Properties xmlns="http://schemas.openxmlformats.org/officeDocument/2006/extended-properties" xmlns:vt="http://schemas.openxmlformats.org/officeDocument/2006/docPropsVTypes">
  <TotalTime>123</TotalTime>
  <Words>187</Words>
  <Application>Microsoft Office PowerPoint</Application>
  <PresentationFormat>Widescreen</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Alishah</dc:creator>
  <cp:lastModifiedBy>Angela Culleton</cp:lastModifiedBy>
  <cp:revision>3</cp:revision>
  <dcterms:created xsi:type="dcterms:W3CDTF">2024-03-20T14:59:17Z</dcterms:created>
  <dcterms:modified xsi:type="dcterms:W3CDTF">2024-06-06T10:41:30Z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0x010100F0A1162D3EB3E245B47708C9F5F58222</vt:lpwstr>
  </property>
</Properties>
</file>